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26" r:id="rId1"/>
  </p:sldMasterIdLst>
  <p:sldIdLst>
    <p:sldId id="256" r:id="rId2"/>
    <p:sldId id="274" r:id="rId3"/>
    <p:sldId id="257" r:id="rId4"/>
    <p:sldId id="259" r:id="rId5"/>
    <p:sldId id="260" r:id="rId6"/>
    <p:sldId id="261" r:id="rId7"/>
    <p:sldId id="273" r:id="rId8"/>
    <p:sldId id="269" r:id="rId9"/>
    <p:sldId id="262" r:id="rId10"/>
    <p:sldId id="263" r:id="rId11"/>
    <p:sldId id="264" r:id="rId12"/>
    <p:sldId id="270" r:id="rId13"/>
    <p:sldId id="275" r:id="rId14"/>
    <p:sldId id="276" r:id="rId15"/>
    <p:sldId id="277" r:id="rId16"/>
    <p:sldId id="271" r:id="rId17"/>
    <p:sldId id="278" r:id="rId18"/>
    <p:sldId id="272" r:id="rId19"/>
  </p:sldIdLst>
  <p:sldSz cx="9753600" cy="7315200"/>
  <p:notesSz cx="6858000" cy="9144000"/>
  <p:embeddedFontLst>
    <p:embeddedFont>
      <p:font typeface="Barlow Condensed Heavy Italics" panose="020B0604020202020204" charset="0"/>
      <p:regular r:id="rId20"/>
    </p:embeddedFont>
    <p:embeddedFont>
      <p:font typeface="Canva Sans Bold" panose="020B0604020202020204" charset="0"/>
      <p:regular r:id="rId21"/>
    </p:embeddedFont>
    <p:embeddedFont>
      <p:font typeface="Corbel" panose="020B0503020204020204" pitchFamily="34" charset="0"/>
      <p:regular r:id="rId22"/>
      <p:bold r:id="rId23"/>
      <p:italic r:id="rId24"/>
      <p:boldItalic r:id="rId2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7" d="100"/>
          <a:sy n="77" d="100"/>
        </p:scale>
        <p:origin x="1474"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hit Chitari" userId="b973b41a4063ecf0" providerId="LiveId" clId="{EFFC960B-2B73-49B2-9A67-825CF1129A83}"/>
    <pc:docChg chg="undo custSel addSld modSld sldOrd">
      <pc:chgData name="Rohit Chitari" userId="b973b41a4063ecf0" providerId="LiveId" clId="{EFFC960B-2B73-49B2-9A67-825CF1129A83}" dt="2023-12-05T06:08:57.282" v="220" actId="20577"/>
      <pc:docMkLst>
        <pc:docMk/>
      </pc:docMkLst>
      <pc:sldChg chg="modSp mod">
        <pc:chgData name="Rohit Chitari" userId="b973b41a4063ecf0" providerId="LiveId" clId="{EFFC960B-2B73-49B2-9A67-825CF1129A83}" dt="2023-12-05T06:08:57.282" v="220" actId="20577"/>
        <pc:sldMkLst>
          <pc:docMk/>
          <pc:sldMk cId="0" sldId="260"/>
        </pc:sldMkLst>
        <pc:spChg chg="mod">
          <ac:chgData name="Rohit Chitari" userId="b973b41a4063ecf0" providerId="LiveId" clId="{EFFC960B-2B73-49B2-9A67-825CF1129A83}" dt="2023-12-05T06:08:57.282" v="220" actId="20577"/>
          <ac:spMkLst>
            <pc:docMk/>
            <pc:sldMk cId="0" sldId="260"/>
            <ac:spMk id="6" creationId="{97F29D2C-6BD1-1120-F4A2-DB6ACB6A718A}"/>
          </ac:spMkLst>
        </pc:spChg>
      </pc:sldChg>
      <pc:sldChg chg="modSp mod">
        <pc:chgData name="Rohit Chitari" userId="b973b41a4063ecf0" providerId="LiveId" clId="{EFFC960B-2B73-49B2-9A67-825CF1129A83}" dt="2023-12-05T06:08:33.146" v="216" actId="5793"/>
        <pc:sldMkLst>
          <pc:docMk/>
          <pc:sldMk cId="0" sldId="261"/>
        </pc:sldMkLst>
        <pc:spChg chg="mod">
          <ac:chgData name="Rohit Chitari" userId="b973b41a4063ecf0" providerId="LiveId" clId="{EFFC960B-2B73-49B2-9A67-825CF1129A83}" dt="2023-12-05T06:08:33.146" v="216" actId="5793"/>
          <ac:spMkLst>
            <pc:docMk/>
            <pc:sldMk cId="0" sldId="261"/>
            <ac:spMk id="5" creationId="{00000000-0000-0000-0000-000000000000}"/>
          </ac:spMkLst>
        </pc:spChg>
      </pc:sldChg>
      <pc:sldChg chg="addSp delSp mod">
        <pc:chgData name="Rohit Chitari" userId="b973b41a4063ecf0" providerId="LiveId" clId="{EFFC960B-2B73-49B2-9A67-825CF1129A83}" dt="2023-12-05T06:08:48.599" v="219" actId="478"/>
        <pc:sldMkLst>
          <pc:docMk/>
          <pc:sldMk cId="0" sldId="269"/>
        </pc:sldMkLst>
        <pc:spChg chg="add del">
          <ac:chgData name="Rohit Chitari" userId="b973b41a4063ecf0" providerId="LiveId" clId="{EFFC960B-2B73-49B2-9A67-825CF1129A83}" dt="2023-12-05T06:08:48.599" v="219" actId="478"/>
          <ac:spMkLst>
            <pc:docMk/>
            <pc:sldMk cId="0" sldId="269"/>
            <ac:spMk id="3" creationId="{00000000-0000-0000-0000-000000000000}"/>
          </ac:spMkLst>
        </pc:spChg>
      </pc:sldChg>
      <pc:sldChg chg="addSp modSp mod">
        <pc:chgData name="Rohit Chitari" userId="b973b41a4063ecf0" providerId="LiveId" clId="{EFFC960B-2B73-49B2-9A67-825CF1129A83}" dt="2023-12-05T06:02:58.436" v="69" actId="207"/>
        <pc:sldMkLst>
          <pc:docMk/>
          <pc:sldMk cId="1596730802" sldId="275"/>
        </pc:sldMkLst>
        <pc:spChg chg="add mod">
          <ac:chgData name="Rohit Chitari" userId="b973b41a4063ecf0" providerId="LiveId" clId="{EFFC960B-2B73-49B2-9A67-825CF1129A83}" dt="2023-12-05T06:02:58.436" v="69" actId="207"/>
          <ac:spMkLst>
            <pc:docMk/>
            <pc:sldMk cId="1596730802" sldId="275"/>
            <ac:spMk id="4" creationId="{1198A425-6BED-9021-EF94-FA3EAD329F82}"/>
          </ac:spMkLst>
        </pc:spChg>
        <pc:picChg chg="add mod">
          <ac:chgData name="Rohit Chitari" userId="b973b41a4063ecf0" providerId="LiveId" clId="{EFFC960B-2B73-49B2-9A67-825CF1129A83}" dt="2023-12-05T06:01:28.096" v="6" actId="1076"/>
          <ac:picMkLst>
            <pc:docMk/>
            <pc:sldMk cId="1596730802" sldId="275"/>
            <ac:picMk id="3" creationId="{154657EF-CD9D-BA17-6F0D-26E038C0CE24}"/>
          </ac:picMkLst>
        </pc:picChg>
      </pc:sldChg>
      <pc:sldChg chg="addSp modSp new mod ord">
        <pc:chgData name="Rohit Chitari" userId="b973b41a4063ecf0" providerId="LiveId" clId="{EFFC960B-2B73-49B2-9A67-825CF1129A83}" dt="2023-12-05T06:04:56.637" v="126" actId="1076"/>
        <pc:sldMkLst>
          <pc:docMk/>
          <pc:sldMk cId="2071350922" sldId="276"/>
        </pc:sldMkLst>
        <pc:spChg chg="add mod">
          <ac:chgData name="Rohit Chitari" userId="b973b41a4063ecf0" providerId="LiveId" clId="{EFFC960B-2B73-49B2-9A67-825CF1129A83}" dt="2023-12-05T06:04:51.692" v="125" actId="1076"/>
          <ac:spMkLst>
            <pc:docMk/>
            <pc:sldMk cId="2071350922" sldId="276"/>
            <ac:spMk id="4" creationId="{8C2237AB-6268-5759-ED10-4133D50EB685}"/>
          </ac:spMkLst>
        </pc:spChg>
        <pc:picChg chg="add mod">
          <ac:chgData name="Rohit Chitari" userId="b973b41a4063ecf0" providerId="LiveId" clId="{EFFC960B-2B73-49B2-9A67-825CF1129A83}" dt="2023-12-05T06:04:56.637" v="126" actId="1076"/>
          <ac:picMkLst>
            <pc:docMk/>
            <pc:sldMk cId="2071350922" sldId="276"/>
            <ac:picMk id="3" creationId="{4D536ABA-0D51-4257-1338-E696CE2F66C6}"/>
          </ac:picMkLst>
        </pc:picChg>
      </pc:sldChg>
      <pc:sldChg chg="addSp modSp new mod">
        <pc:chgData name="Rohit Chitari" userId="b973b41a4063ecf0" providerId="LiveId" clId="{EFFC960B-2B73-49B2-9A67-825CF1129A83}" dt="2023-12-05T06:05:28.531" v="131" actId="14100"/>
        <pc:sldMkLst>
          <pc:docMk/>
          <pc:sldMk cId="2049070880" sldId="277"/>
        </pc:sldMkLst>
        <pc:picChg chg="add mod">
          <ac:chgData name="Rohit Chitari" userId="b973b41a4063ecf0" providerId="LiveId" clId="{EFFC960B-2B73-49B2-9A67-825CF1129A83}" dt="2023-12-05T06:05:28.531" v="131" actId="14100"/>
          <ac:picMkLst>
            <pc:docMk/>
            <pc:sldMk cId="2049070880" sldId="277"/>
            <ac:picMk id="3" creationId="{D91A063E-236B-D45D-02D7-89B5C2170D21}"/>
          </ac:picMkLst>
        </pc:picChg>
      </pc:sldChg>
      <pc:sldChg chg="modSp new mod">
        <pc:chgData name="Rohit Chitari" userId="b973b41a4063ecf0" providerId="LiveId" clId="{EFFC960B-2B73-49B2-9A67-825CF1129A83}" dt="2023-12-05T06:07:15.144" v="168" actId="14100"/>
        <pc:sldMkLst>
          <pc:docMk/>
          <pc:sldMk cId="3059278171" sldId="278"/>
        </pc:sldMkLst>
        <pc:spChg chg="mod">
          <ac:chgData name="Rohit Chitari" userId="b973b41a4063ecf0" providerId="LiveId" clId="{EFFC960B-2B73-49B2-9A67-825CF1129A83}" dt="2023-12-05T06:07:04.317" v="165" actId="122"/>
          <ac:spMkLst>
            <pc:docMk/>
            <pc:sldMk cId="3059278171" sldId="278"/>
            <ac:spMk id="2" creationId="{F4CF06EF-C163-3AFC-0C6F-239B8A65F17E}"/>
          </ac:spMkLst>
        </pc:spChg>
        <pc:spChg chg="mod">
          <ac:chgData name="Rohit Chitari" userId="b973b41a4063ecf0" providerId="LiveId" clId="{EFFC960B-2B73-49B2-9A67-825CF1129A83}" dt="2023-12-05T06:07:15.144" v="168" actId="14100"/>
          <ac:spMkLst>
            <pc:docMk/>
            <pc:sldMk cId="3059278171" sldId="278"/>
            <ac:spMk id="3" creationId="{7C5C2FCB-FBBF-1A04-225D-6036EF027EE9}"/>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95071" y="195071"/>
            <a:ext cx="9363456" cy="6925056"/>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87984" y="941201"/>
            <a:ext cx="7973568" cy="3121152"/>
          </a:xfrm>
        </p:spPr>
        <p:txBody>
          <a:bodyPr anchor="b">
            <a:normAutofit/>
          </a:bodyPr>
          <a:lstStyle>
            <a:lvl1pPr algn="ctr">
              <a:lnSpc>
                <a:spcPct val="85000"/>
              </a:lnSpc>
              <a:defRPr sz="64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367625" y="4127611"/>
            <a:ext cx="7014288" cy="1480709"/>
          </a:xfrm>
        </p:spPr>
        <p:txBody>
          <a:bodyPr>
            <a:normAutofit/>
          </a:bodyPr>
          <a:lstStyle>
            <a:lvl1pPr marL="0" indent="0" algn="ctr">
              <a:spcBef>
                <a:spcPts val="1067"/>
              </a:spcBef>
              <a:buNone/>
              <a:defRPr sz="1920">
                <a:solidFill>
                  <a:srgbClr val="FFFFFF"/>
                </a:solidFill>
              </a:defRPr>
            </a:lvl1pPr>
            <a:lvl2pPr marL="365771" indent="0" algn="ctr">
              <a:buNone/>
              <a:defRPr sz="1920"/>
            </a:lvl2pPr>
            <a:lvl3pPr marL="731543" indent="0" algn="ctr">
              <a:buNone/>
              <a:defRPr sz="1920"/>
            </a:lvl3pPr>
            <a:lvl4pPr marL="1097314" indent="0" algn="ctr">
              <a:buNone/>
              <a:defRPr sz="1600"/>
            </a:lvl4pPr>
            <a:lvl5pPr marL="1463086" indent="0" algn="ctr">
              <a:buNone/>
              <a:defRPr sz="1600"/>
            </a:lvl5pPr>
            <a:lvl6pPr marL="1828857" indent="0" algn="ctr">
              <a:buNone/>
              <a:defRPr sz="1600"/>
            </a:lvl6pPr>
            <a:lvl7pPr marL="2194629" indent="0" algn="ctr">
              <a:buNone/>
              <a:defRPr sz="1600"/>
            </a:lvl7pPr>
            <a:lvl8pPr marL="2560400" indent="0" algn="ctr">
              <a:buNone/>
              <a:defRPr sz="1600"/>
            </a:lvl8pPr>
            <a:lvl9pPr marL="2926171"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1D8BD707-D9CF-40AE-B4C6-C98DA3205C09}" type="datetimeFigureOut">
              <a:rPr lang="en-US" smtClean="0"/>
              <a:pPr/>
              <a:t>12/5/2023</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B6F15528-21DE-4FAA-801E-634DDDAF4B2B}" type="slidenum">
              <a:rPr lang="en-US" smtClean="0"/>
              <a:pPr/>
              <a:t>‹#›</a:t>
            </a:fld>
            <a:endParaRPr lang="en-US" dirty="0"/>
          </a:p>
        </p:txBody>
      </p:sp>
      <p:cxnSp>
        <p:nvCxnSpPr>
          <p:cNvPr id="8" name="Straight Connector 7"/>
          <p:cNvCxnSpPr/>
          <p:nvPr/>
        </p:nvCxnSpPr>
        <p:spPr>
          <a:xfrm>
            <a:off x="1582929" y="3982720"/>
            <a:ext cx="658368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7517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661863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9921" y="812800"/>
            <a:ext cx="1859280" cy="57708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14401" y="812800"/>
            <a:ext cx="5943600" cy="57708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860673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spcBef>
                <a:spcPts val="1067"/>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122597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5139" y="1251813"/>
            <a:ext cx="7973568" cy="3121152"/>
          </a:xfrm>
        </p:spPr>
        <p:txBody>
          <a:bodyPr anchor="b">
            <a:noAutofit/>
          </a:bodyPr>
          <a:lstStyle>
            <a:lvl1pPr algn="ctr">
              <a:lnSpc>
                <a:spcPct val="85000"/>
              </a:lnSpc>
              <a:defRPr sz="64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367942" y="4431488"/>
            <a:ext cx="7015277" cy="1454726"/>
          </a:xfrm>
        </p:spPr>
        <p:txBody>
          <a:bodyPr anchor="t">
            <a:normAutofit/>
          </a:bodyPr>
          <a:lstStyle>
            <a:lvl1pPr marL="0" indent="0" algn="ctr">
              <a:buNone/>
              <a:defRPr sz="1920">
                <a:solidFill>
                  <a:schemeClr val="accent1"/>
                </a:solidFill>
              </a:defRPr>
            </a:lvl1pPr>
            <a:lvl2pPr marL="365771" indent="0">
              <a:buNone/>
              <a:defRPr sz="1440">
                <a:solidFill>
                  <a:schemeClr val="tx1">
                    <a:tint val="75000"/>
                  </a:schemeClr>
                </a:solidFill>
              </a:defRPr>
            </a:lvl2pPr>
            <a:lvl3pPr marL="731543" indent="0">
              <a:buNone/>
              <a:defRPr sz="1280">
                <a:solidFill>
                  <a:schemeClr val="tx1">
                    <a:tint val="75000"/>
                  </a:schemeClr>
                </a:solidFill>
              </a:defRPr>
            </a:lvl3pPr>
            <a:lvl4pPr marL="1097314" indent="0">
              <a:buNone/>
              <a:defRPr sz="1120">
                <a:solidFill>
                  <a:schemeClr val="tx1">
                    <a:tint val="75000"/>
                  </a:schemeClr>
                </a:solidFill>
              </a:defRPr>
            </a:lvl4pPr>
            <a:lvl5pPr marL="1463086" indent="0">
              <a:buNone/>
              <a:defRPr sz="1120">
                <a:solidFill>
                  <a:schemeClr val="tx1">
                    <a:tint val="75000"/>
                  </a:schemeClr>
                </a:solidFill>
              </a:defRPr>
            </a:lvl5pPr>
            <a:lvl6pPr marL="1828857" indent="0">
              <a:buNone/>
              <a:defRPr sz="1120">
                <a:solidFill>
                  <a:schemeClr val="tx1">
                    <a:tint val="75000"/>
                  </a:schemeClr>
                </a:solidFill>
              </a:defRPr>
            </a:lvl6pPr>
            <a:lvl7pPr marL="2194629" indent="0">
              <a:buNone/>
              <a:defRPr sz="1120">
                <a:solidFill>
                  <a:schemeClr val="tx1">
                    <a:tint val="75000"/>
                  </a:schemeClr>
                </a:solidFill>
              </a:defRPr>
            </a:lvl7pPr>
            <a:lvl8pPr marL="2560400" indent="0">
              <a:buNone/>
              <a:defRPr sz="1120">
                <a:solidFill>
                  <a:schemeClr val="tx1">
                    <a:tint val="75000"/>
                  </a:schemeClr>
                </a:solidFill>
              </a:defRPr>
            </a:lvl8pPr>
            <a:lvl9pPr marL="2926171" indent="0">
              <a:buNone/>
              <a:defRPr sz="11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cxnSp>
        <p:nvCxnSpPr>
          <p:cNvPr id="7" name="Straight Connector 6"/>
          <p:cNvCxnSpPr/>
          <p:nvPr/>
        </p:nvCxnSpPr>
        <p:spPr>
          <a:xfrm>
            <a:off x="1584961" y="4288435"/>
            <a:ext cx="658368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3667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4400" y="2194559"/>
            <a:ext cx="3803904" cy="4291584"/>
          </a:xfrm>
        </p:spPr>
        <p:txBody>
          <a:bodyPr/>
          <a:lstStyle>
            <a:lvl1pPr>
              <a:defRPr sz="1760"/>
            </a:lvl1pPr>
            <a:lvl2pPr>
              <a:defRPr sz="1600"/>
            </a:lvl2pPr>
            <a:lvl3pPr>
              <a:defRPr sz="1440"/>
            </a:lvl3pPr>
            <a:lvl4pPr>
              <a:defRPr sz="1280"/>
            </a:lvl4pPr>
            <a:lvl5pPr>
              <a:defRPr sz="1280"/>
            </a:lvl5pPr>
            <a:lvl6pPr>
              <a:defRPr sz="1280"/>
            </a:lvl6pPr>
            <a:lvl7pPr>
              <a:defRPr sz="1280"/>
            </a:lvl7pPr>
            <a:lvl8pPr>
              <a:defRPr sz="1280"/>
            </a:lvl8pPr>
            <a:lvl9pPr>
              <a:defRPr sz="12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14090" y="2194560"/>
            <a:ext cx="3803904" cy="4291584"/>
          </a:xfrm>
        </p:spPr>
        <p:txBody>
          <a:bodyPr/>
          <a:lstStyle>
            <a:lvl1pPr>
              <a:defRPr sz="1760"/>
            </a:lvl1pPr>
            <a:lvl2pPr>
              <a:defRPr sz="1600"/>
            </a:lvl2pPr>
            <a:lvl3pPr>
              <a:defRPr sz="1440"/>
            </a:lvl3pPr>
            <a:lvl4pPr>
              <a:defRPr sz="1280"/>
            </a:lvl4pPr>
            <a:lvl5pPr>
              <a:defRPr sz="1280"/>
            </a:lvl5pPr>
            <a:lvl6pPr>
              <a:defRPr sz="1280"/>
            </a:lvl6pPr>
            <a:lvl7pPr>
              <a:defRPr sz="1280"/>
            </a:lvl7pPr>
            <a:lvl8pPr>
              <a:defRPr sz="1280"/>
            </a:lvl8pPr>
            <a:lvl9pPr>
              <a:defRPr sz="12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594221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914400" y="2134945"/>
            <a:ext cx="3803904" cy="829056"/>
          </a:xfrm>
        </p:spPr>
        <p:txBody>
          <a:bodyPr anchor="ctr"/>
          <a:lstStyle>
            <a:lvl1pPr marL="0" indent="0">
              <a:spcBef>
                <a:spcPts val="0"/>
              </a:spcBef>
              <a:buNone/>
              <a:defRPr sz="1920" b="1"/>
            </a:lvl1pPr>
            <a:lvl2pPr marL="365771" indent="0">
              <a:buNone/>
              <a:defRPr sz="1600" b="1"/>
            </a:lvl2pPr>
            <a:lvl3pPr marL="731543" indent="0">
              <a:buNone/>
              <a:defRPr sz="1440" b="1"/>
            </a:lvl3pPr>
            <a:lvl4pPr marL="1097314" indent="0">
              <a:buNone/>
              <a:defRPr sz="1280" b="1"/>
            </a:lvl4pPr>
            <a:lvl5pPr marL="1463086" indent="0">
              <a:buNone/>
              <a:defRPr sz="1280" b="1"/>
            </a:lvl5pPr>
            <a:lvl6pPr marL="1828857" indent="0">
              <a:buNone/>
              <a:defRPr sz="1280" b="1"/>
            </a:lvl6pPr>
            <a:lvl7pPr marL="2194629" indent="0">
              <a:buNone/>
              <a:defRPr sz="1280" b="1"/>
            </a:lvl7pPr>
            <a:lvl8pPr marL="2560400" indent="0">
              <a:buNone/>
              <a:defRPr sz="1280" b="1"/>
            </a:lvl8pPr>
            <a:lvl9pPr marL="2926171" indent="0">
              <a:buNone/>
              <a:defRPr sz="1280" b="1"/>
            </a:lvl9pPr>
          </a:lstStyle>
          <a:p>
            <a:pPr lvl="0"/>
            <a:r>
              <a:rPr lang="en-US"/>
              <a:t>Click to edit Master text styles</a:t>
            </a:r>
          </a:p>
        </p:txBody>
      </p:sp>
      <p:sp>
        <p:nvSpPr>
          <p:cNvPr id="4" name="Content Placeholder 3"/>
          <p:cNvSpPr>
            <a:spLocks noGrp="1"/>
          </p:cNvSpPr>
          <p:nvPr>
            <p:ph sz="half" idx="2"/>
          </p:nvPr>
        </p:nvSpPr>
        <p:spPr>
          <a:xfrm>
            <a:off x="914400" y="2902915"/>
            <a:ext cx="3803904" cy="3608832"/>
          </a:xfrm>
        </p:spPr>
        <p:txBody>
          <a:bodyPr/>
          <a:lstStyle>
            <a:lvl1pPr>
              <a:defRPr sz="1760"/>
            </a:lvl1pPr>
            <a:lvl2pPr>
              <a:defRPr sz="1600"/>
            </a:lvl2pPr>
            <a:lvl3pPr>
              <a:defRPr sz="1440"/>
            </a:lvl3pPr>
            <a:lvl4pPr>
              <a:defRPr sz="1280"/>
            </a:lvl4pPr>
            <a:lvl5pPr>
              <a:defRPr sz="1280"/>
            </a:lvl5pPr>
            <a:lvl6pPr>
              <a:defRPr sz="1280"/>
            </a:lvl6pPr>
            <a:lvl7pPr>
              <a:defRPr sz="1280"/>
            </a:lvl7pPr>
            <a:lvl8pPr>
              <a:defRPr sz="1280"/>
            </a:lvl8pPr>
            <a:lvl9pPr>
              <a:defRPr sz="12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15339" y="2132301"/>
            <a:ext cx="3803904" cy="829056"/>
          </a:xfrm>
        </p:spPr>
        <p:txBody>
          <a:bodyPr anchor="ctr"/>
          <a:lstStyle>
            <a:lvl1pPr marL="0" indent="0">
              <a:spcBef>
                <a:spcPts val="0"/>
              </a:spcBef>
              <a:buNone/>
              <a:defRPr sz="1920" b="1"/>
            </a:lvl1pPr>
            <a:lvl2pPr marL="365771" indent="0">
              <a:buNone/>
              <a:defRPr sz="1600" b="1"/>
            </a:lvl2pPr>
            <a:lvl3pPr marL="731543" indent="0">
              <a:buNone/>
              <a:defRPr sz="1440" b="1"/>
            </a:lvl3pPr>
            <a:lvl4pPr marL="1097314" indent="0">
              <a:buNone/>
              <a:defRPr sz="1280" b="1"/>
            </a:lvl4pPr>
            <a:lvl5pPr marL="1463086" indent="0">
              <a:buNone/>
              <a:defRPr sz="1280" b="1"/>
            </a:lvl5pPr>
            <a:lvl6pPr marL="1828857" indent="0">
              <a:buNone/>
              <a:defRPr sz="1280" b="1"/>
            </a:lvl6pPr>
            <a:lvl7pPr marL="2194629" indent="0">
              <a:buNone/>
              <a:defRPr sz="1280" b="1"/>
            </a:lvl7pPr>
            <a:lvl8pPr marL="2560400" indent="0">
              <a:buNone/>
              <a:defRPr sz="1280" b="1"/>
            </a:lvl8pPr>
            <a:lvl9pPr marL="2926171" indent="0">
              <a:buNone/>
              <a:defRPr sz="1280" b="1"/>
            </a:lvl9pPr>
          </a:lstStyle>
          <a:p>
            <a:pPr lvl="0"/>
            <a:r>
              <a:rPr lang="en-US"/>
              <a:t>Click to edit Master text styles</a:t>
            </a:r>
          </a:p>
        </p:txBody>
      </p:sp>
      <p:sp>
        <p:nvSpPr>
          <p:cNvPr id="6" name="Content Placeholder 5"/>
          <p:cNvSpPr>
            <a:spLocks noGrp="1"/>
          </p:cNvSpPr>
          <p:nvPr>
            <p:ph sz="quarter" idx="4"/>
          </p:nvPr>
        </p:nvSpPr>
        <p:spPr>
          <a:xfrm>
            <a:off x="5015339" y="2900610"/>
            <a:ext cx="3803904" cy="3608832"/>
          </a:xfrm>
        </p:spPr>
        <p:txBody>
          <a:bodyPr/>
          <a:lstStyle>
            <a:lvl1pPr>
              <a:defRPr sz="1760"/>
            </a:lvl1pPr>
            <a:lvl2pPr>
              <a:defRPr sz="1600"/>
            </a:lvl2pPr>
            <a:lvl3pPr>
              <a:defRPr sz="1440"/>
            </a:lvl3pPr>
            <a:lvl4pPr>
              <a:defRPr sz="1280"/>
            </a:lvl4pPr>
            <a:lvl5pPr>
              <a:defRPr sz="1280"/>
            </a:lvl5pPr>
            <a:lvl6pPr>
              <a:defRPr sz="1280"/>
            </a:lvl6pPr>
            <a:lvl7pPr>
              <a:defRPr sz="1280"/>
            </a:lvl7pPr>
            <a:lvl8pPr>
              <a:defRPr sz="1280"/>
            </a:lvl8pPr>
            <a:lvl9pPr>
              <a:defRPr sz="12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12/5/2023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369989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775967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937732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170432"/>
            <a:ext cx="3023616" cy="1853184"/>
          </a:xfrm>
        </p:spPr>
        <p:txBody>
          <a:bodyPr anchor="b">
            <a:noAutofit/>
          </a:bodyPr>
          <a:lstStyle>
            <a:lvl1pPr>
              <a:lnSpc>
                <a:spcPct val="90000"/>
              </a:lnSpc>
              <a:defRPr sz="3200" b="0"/>
            </a:lvl1pPr>
          </a:lstStyle>
          <a:p>
            <a:r>
              <a:rPr lang="en-US"/>
              <a:t>Click to edit Master title style</a:t>
            </a:r>
            <a:endParaRPr lang="en-US" dirty="0"/>
          </a:p>
        </p:txBody>
      </p:sp>
      <p:sp>
        <p:nvSpPr>
          <p:cNvPr id="3" name="Content Placeholder 2"/>
          <p:cNvSpPr>
            <a:spLocks noGrp="1"/>
          </p:cNvSpPr>
          <p:nvPr>
            <p:ph idx="1"/>
          </p:nvPr>
        </p:nvSpPr>
        <p:spPr>
          <a:xfrm>
            <a:off x="4404601" y="1170432"/>
            <a:ext cx="4426281" cy="4974336"/>
          </a:xfrm>
        </p:spPr>
        <p:txBody>
          <a:bodyPr/>
          <a:lstStyle>
            <a:lvl1pPr>
              <a:defRPr sz="2560"/>
            </a:lvl1pPr>
            <a:lvl2pPr>
              <a:defRPr sz="2240"/>
            </a:lvl2pPr>
            <a:lvl3pPr>
              <a:defRPr sz="192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4400" y="3023616"/>
            <a:ext cx="3023616" cy="3121152"/>
          </a:xfrm>
        </p:spPr>
        <p:txBody>
          <a:bodyPr>
            <a:normAutofit/>
          </a:bodyPr>
          <a:lstStyle>
            <a:lvl1pPr marL="0" indent="0">
              <a:lnSpc>
                <a:spcPct val="100000"/>
              </a:lnSpc>
              <a:spcBef>
                <a:spcPts val="853"/>
              </a:spcBef>
              <a:buNone/>
              <a:defRPr sz="1360"/>
            </a:lvl1pPr>
            <a:lvl2pPr marL="365771" indent="0">
              <a:buNone/>
              <a:defRPr sz="960"/>
            </a:lvl2pPr>
            <a:lvl3pPr marL="731543" indent="0">
              <a:buNone/>
              <a:defRPr sz="800"/>
            </a:lvl3pPr>
            <a:lvl4pPr marL="1097314" indent="0">
              <a:buNone/>
              <a:defRPr sz="720"/>
            </a:lvl4pPr>
            <a:lvl5pPr marL="1463086" indent="0">
              <a:buNone/>
              <a:defRPr sz="720"/>
            </a:lvl5pPr>
            <a:lvl6pPr marL="1828857" indent="0">
              <a:buNone/>
              <a:defRPr sz="720"/>
            </a:lvl6pPr>
            <a:lvl7pPr marL="2194629" indent="0">
              <a:buNone/>
              <a:defRPr sz="720"/>
            </a:lvl7pPr>
            <a:lvl8pPr marL="2560400" indent="0">
              <a:buNone/>
              <a:defRPr sz="720"/>
            </a:lvl8pPr>
            <a:lvl9pPr marL="2926171" indent="0">
              <a:buNone/>
              <a:defRPr sz="72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319416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170432"/>
            <a:ext cx="3023616" cy="1853184"/>
          </a:xfrm>
        </p:spPr>
        <p:txBody>
          <a:bodyPr anchor="b">
            <a:noAutofit/>
          </a:bodyPr>
          <a:lstStyle>
            <a:lvl1pPr>
              <a:lnSpc>
                <a:spcPct val="90000"/>
              </a:lnSpc>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87048" y="1141171"/>
            <a:ext cx="4541550" cy="4954830"/>
          </a:xfrm>
        </p:spPr>
        <p:txBody>
          <a:bodyPr lIns="274320" tIns="182880" anchor="t">
            <a:normAutofit/>
          </a:bodyPr>
          <a:lstStyle>
            <a:lvl1pPr marL="0" indent="0">
              <a:buNone/>
              <a:defRPr sz="2240"/>
            </a:lvl1pPr>
            <a:lvl2pPr marL="365771" indent="0">
              <a:buNone/>
              <a:defRPr sz="2240"/>
            </a:lvl2pPr>
            <a:lvl3pPr marL="731543" indent="0">
              <a:buNone/>
              <a:defRPr sz="1920"/>
            </a:lvl3pPr>
            <a:lvl4pPr marL="1097314" indent="0">
              <a:buNone/>
              <a:defRPr sz="1600"/>
            </a:lvl4pPr>
            <a:lvl5pPr marL="1463086" indent="0">
              <a:buNone/>
              <a:defRPr sz="1600"/>
            </a:lvl5pPr>
            <a:lvl6pPr marL="1828857" indent="0">
              <a:buNone/>
              <a:defRPr sz="1600"/>
            </a:lvl6pPr>
            <a:lvl7pPr marL="2194629" indent="0">
              <a:buNone/>
              <a:defRPr sz="1600"/>
            </a:lvl7pPr>
            <a:lvl8pPr marL="2560400" indent="0">
              <a:buNone/>
              <a:defRPr sz="1600"/>
            </a:lvl8pPr>
            <a:lvl9pPr marL="2926171" indent="0">
              <a:buNone/>
              <a:defRPr sz="1600"/>
            </a:lvl9pPr>
          </a:lstStyle>
          <a:p>
            <a:r>
              <a:rPr lang="en-US" dirty="0"/>
              <a:t>Click icon to add picture</a:t>
            </a:r>
          </a:p>
        </p:txBody>
      </p:sp>
      <p:sp>
        <p:nvSpPr>
          <p:cNvPr id="4" name="Text Placeholder 3"/>
          <p:cNvSpPr>
            <a:spLocks noGrp="1"/>
          </p:cNvSpPr>
          <p:nvPr>
            <p:ph type="body" sz="half" idx="2"/>
          </p:nvPr>
        </p:nvSpPr>
        <p:spPr>
          <a:xfrm>
            <a:off x="914400" y="3023616"/>
            <a:ext cx="3023616" cy="3072384"/>
          </a:xfrm>
        </p:spPr>
        <p:txBody>
          <a:bodyPr>
            <a:normAutofit/>
          </a:bodyPr>
          <a:lstStyle>
            <a:lvl1pPr marL="0" indent="0">
              <a:lnSpc>
                <a:spcPct val="100000"/>
              </a:lnSpc>
              <a:spcBef>
                <a:spcPts val="853"/>
              </a:spcBef>
              <a:buNone/>
              <a:defRPr sz="1360"/>
            </a:lvl1pPr>
            <a:lvl2pPr marL="365771" indent="0">
              <a:buNone/>
              <a:defRPr sz="960"/>
            </a:lvl2pPr>
            <a:lvl3pPr marL="731543" indent="0">
              <a:buNone/>
              <a:defRPr sz="800"/>
            </a:lvl3pPr>
            <a:lvl4pPr marL="1097314" indent="0">
              <a:buNone/>
              <a:defRPr sz="720"/>
            </a:lvl4pPr>
            <a:lvl5pPr marL="1463086" indent="0">
              <a:buNone/>
              <a:defRPr sz="720"/>
            </a:lvl5pPr>
            <a:lvl6pPr marL="1828857" indent="0">
              <a:buNone/>
              <a:defRPr sz="720"/>
            </a:lvl6pPr>
            <a:lvl7pPr marL="2194629" indent="0">
              <a:buNone/>
              <a:defRPr sz="720"/>
            </a:lvl7pPr>
            <a:lvl8pPr marL="2560400" indent="0">
              <a:buNone/>
              <a:defRPr sz="720"/>
            </a:lvl8pPr>
            <a:lvl9pPr marL="2926171" indent="0">
              <a:buNone/>
              <a:defRPr sz="72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6527333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p:nvPr/>
        </p:nvSpPr>
        <p:spPr>
          <a:xfrm>
            <a:off x="195072" y="195072"/>
            <a:ext cx="9363456" cy="692505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14400" y="650240"/>
            <a:ext cx="7900416" cy="144678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4401" y="2194560"/>
            <a:ext cx="7898297" cy="43078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14397" y="6638751"/>
            <a:ext cx="1863260" cy="389467"/>
          </a:xfrm>
          <a:prstGeom prst="rect">
            <a:avLst/>
          </a:prstGeom>
        </p:spPr>
        <p:txBody>
          <a:bodyPr vert="horz" lIns="91440" tIns="45720" rIns="91440" bIns="45720" rtlCol="0" anchor="ctr"/>
          <a:lstStyle>
            <a:lvl1pPr algn="l">
              <a:defRPr sz="1067">
                <a:solidFill>
                  <a:schemeClr val="accent1"/>
                </a:solidFill>
              </a:defRPr>
            </a:lvl1pPr>
          </a:lstStyle>
          <a:p>
            <a:fld id="{1D8BD707-D9CF-40AE-B4C6-C98DA3205C09}" type="datetimeFigureOut">
              <a:rPr lang="en-US" smtClean="0"/>
              <a:pPr/>
              <a:t>12/5/2023</a:t>
            </a:fld>
            <a:endParaRPr lang="en-US" dirty="0"/>
          </a:p>
        </p:txBody>
      </p:sp>
      <p:sp>
        <p:nvSpPr>
          <p:cNvPr id="5" name="Footer Placeholder 4"/>
          <p:cNvSpPr>
            <a:spLocks noGrp="1"/>
          </p:cNvSpPr>
          <p:nvPr>
            <p:ph type="ftr" sz="quarter" idx="3"/>
          </p:nvPr>
        </p:nvSpPr>
        <p:spPr>
          <a:xfrm>
            <a:off x="3159319" y="6638751"/>
            <a:ext cx="3774220" cy="389467"/>
          </a:xfrm>
          <a:prstGeom prst="rect">
            <a:avLst/>
          </a:prstGeom>
        </p:spPr>
        <p:txBody>
          <a:bodyPr vert="horz" lIns="91440" tIns="45720" rIns="91440" bIns="45720" rtlCol="0" anchor="ctr"/>
          <a:lstStyle>
            <a:lvl1pPr algn="ctr">
              <a:defRPr sz="1067">
                <a:solidFill>
                  <a:schemeClr val="accent1"/>
                </a:solidFill>
              </a:defRPr>
            </a:lvl1pPr>
          </a:lstStyle>
          <a:p>
            <a:endParaRPr lang="en-US" dirty="0"/>
          </a:p>
        </p:txBody>
      </p:sp>
      <p:sp>
        <p:nvSpPr>
          <p:cNvPr id="6" name="Slide Number Placeholder 5"/>
          <p:cNvSpPr>
            <a:spLocks noGrp="1"/>
          </p:cNvSpPr>
          <p:nvPr>
            <p:ph type="sldNum" sz="quarter" idx="4"/>
          </p:nvPr>
        </p:nvSpPr>
        <p:spPr>
          <a:xfrm>
            <a:off x="7463625" y="6638751"/>
            <a:ext cx="1364974" cy="389467"/>
          </a:xfrm>
          <a:prstGeom prst="rect">
            <a:avLst/>
          </a:prstGeom>
        </p:spPr>
        <p:txBody>
          <a:bodyPr vert="horz" lIns="91440" tIns="45720" rIns="91440" bIns="45720" rtlCol="0" anchor="ctr"/>
          <a:lstStyle>
            <a:lvl1pPr algn="r">
              <a:defRPr sz="1067">
                <a:solidFill>
                  <a:schemeClr val="accent1"/>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109141881"/>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Lst>
  <p:txStyles>
    <p:titleStyle>
      <a:lvl1pPr algn="l" defTabSz="731543" rtl="0" eaLnBrk="1" latinLnBrk="0" hangingPunct="1">
        <a:lnSpc>
          <a:spcPct val="90000"/>
        </a:lnSpc>
        <a:spcBef>
          <a:spcPct val="0"/>
        </a:spcBef>
        <a:buNone/>
        <a:defRPr sz="4267" kern="1200">
          <a:solidFill>
            <a:schemeClr val="accent1"/>
          </a:solidFill>
          <a:latin typeface="+mj-lt"/>
          <a:ea typeface="+mj-ea"/>
          <a:cs typeface="+mj-cs"/>
        </a:defRPr>
      </a:lvl1pPr>
    </p:titleStyle>
    <p:bodyStyle>
      <a:lvl1pPr marL="182886" indent="-146309" algn="l" defTabSz="731543" rtl="0" eaLnBrk="1" latinLnBrk="0" hangingPunct="1">
        <a:lnSpc>
          <a:spcPct val="90000"/>
        </a:lnSpc>
        <a:spcBef>
          <a:spcPts val="1067"/>
        </a:spcBef>
        <a:buClr>
          <a:schemeClr val="accent1"/>
        </a:buClr>
        <a:buSzPct val="80000"/>
        <a:buFont typeface="Corbel" pitchFamily="34" charset="0"/>
        <a:buChar char="•"/>
        <a:defRPr sz="2133" kern="1200">
          <a:solidFill>
            <a:schemeClr val="accent1"/>
          </a:solidFill>
          <a:latin typeface="+mn-lt"/>
          <a:ea typeface="+mn-ea"/>
          <a:cs typeface="+mn-cs"/>
        </a:defRPr>
      </a:lvl1pPr>
      <a:lvl2pPr marL="365771" indent="-146309" algn="l" defTabSz="731543" rtl="0" eaLnBrk="1" latinLnBrk="0" hangingPunct="1">
        <a:lnSpc>
          <a:spcPct val="90000"/>
        </a:lnSpc>
        <a:spcBef>
          <a:spcPts val="160"/>
        </a:spcBef>
        <a:spcAft>
          <a:spcPts val="320"/>
        </a:spcAft>
        <a:buClr>
          <a:schemeClr val="accent1"/>
        </a:buClr>
        <a:buSzPct val="80000"/>
        <a:buFont typeface="Corbel" pitchFamily="34" charset="0"/>
        <a:buChar char="•"/>
        <a:defRPr sz="1920" kern="1200">
          <a:solidFill>
            <a:schemeClr val="accent1"/>
          </a:solidFill>
          <a:latin typeface="+mn-lt"/>
          <a:ea typeface="+mn-ea"/>
          <a:cs typeface="+mn-cs"/>
        </a:defRPr>
      </a:lvl2pPr>
      <a:lvl3pPr marL="585234" indent="-146309" algn="l" defTabSz="731543" rtl="0" eaLnBrk="1" latinLnBrk="0" hangingPunct="1">
        <a:lnSpc>
          <a:spcPct val="90000"/>
        </a:lnSpc>
        <a:spcBef>
          <a:spcPts val="160"/>
        </a:spcBef>
        <a:spcAft>
          <a:spcPts val="320"/>
        </a:spcAft>
        <a:buClr>
          <a:schemeClr val="accent1"/>
        </a:buClr>
        <a:buSzPct val="80000"/>
        <a:buFont typeface="Corbel" pitchFamily="34" charset="0"/>
        <a:buChar char="•"/>
        <a:defRPr sz="1707" kern="1200">
          <a:solidFill>
            <a:schemeClr val="accent1"/>
          </a:solidFill>
          <a:latin typeface="+mn-lt"/>
          <a:ea typeface="+mn-ea"/>
          <a:cs typeface="+mn-cs"/>
        </a:defRPr>
      </a:lvl3pPr>
      <a:lvl4pPr marL="804697" indent="-146309" algn="l" defTabSz="731543" rtl="0" eaLnBrk="1" latinLnBrk="0" hangingPunct="1">
        <a:lnSpc>
          <a:spcPct val="90000"/>
        </a:lnSpc>
        <a:spcBef>
          <a:spcPts val="160"/>
        </a:spcBef>
        <a:spcAft>
          <a:spcPts val="320"/>
        </a:spcAft>
        <a:buClr>
          <a:schemeClr val="accent1"/>
        </a:buClr>
        <a:buSzPct val="80000"/>
        <a:buFont typeface="Corbel" pitchFamily="34" charset="0"/>
        <a:buChar char="•"/>
        <a:defRPr sz="1493" kern="1200">
          <a:solidFill>
            <a:schemeClr val="accent1"/>
          </a:solidFill>
          <a:latin typeface="+mn-lt"/>
          <a:ea typeface="+mn-ea"/>
          <a:cs typeface="+mn-cs"/>
        </a:defRPr>
      </a:lvl4pPr>
      <a:lvl5pPr marL="981492" indent="-146309" algn="l" defTabSz="731543" rtl="0" eaLnBrk="1" latinLnBrk="0" hangingPunct="1">
        <a:lnSpc>
          <a:spcPct val="90000"/>
        </a:lnSpc>
        <a:spcBef>
          <a:spcPts val="160"/>
        </a:spcBef>
        <a:spcAft>
          <a:spcPts val="320"/>
        </a:spcAft>
        <a:buClr>
          <a:schemeClr val="accent1"/>
        </a:buClr>
        <a:buSzPct val="80000"/>
        <a:buFont typeface="Corbel" pitchFamily="34" charset="0"/>
        <a:buChar char="•"/>
        <a:defRPr sz="1493" kern="1200">
          <a:solidFill>
            <a:schemeClr val="accent1"/>
          </a:solidFill>
          <a:latin typeface="+mn-lt"/>
          <a:ea typeface="+mn-ea"/>
          <a:cs typeface="+mn-cs"/>
        </a:defRPr>
      </a:lvl5pPr>
      <a:lvl6pPr marL="1173370" indent="-182886" algn="l" defTabSz="731543" rtl="0" eaLnBrk="1" latinLnBrk="0" hangingPunct="1">
        <a:lnSpc>
          <a:spcPct val="90000"/>
        </a:lnSpc>
        <a:spcBef>
          <a:spcPts val="160"/>
        </a:spcBef>
        <a:spcAft>
          <a:spcPts val="320"/>
        </a:spcAft>
        <a:buClr>
          <a:schemeClr val="accent1"/>
        </a:buClr>
        <a:buSzPct val="80000"/>
        <a:buFont typeface="Corbel" pitchFamily="34" charset="0"/>
        <a:buChar char="•"/>
        <a:defRPr sz="1493" kern="1200">
          <a:solidFill>
            <a:schemeClr val="accent1"/>
          </a:solidFill>
          <a:latin typeface="+mn-lt"/>
          <a:ea typeface="+mn-ea"/>
          <a:cs typeface="+mn-cs"/>
        </a:defRPr>
      </a:lvl6pPr>
      <a:lvl7pPr marL="1386710" indent="-182886" algn="l" defTabSz="731543" rtl="0" eaLnBrk="1" latinLnBrk="0" hangingPunct="1">
        <a:lnSpc>
          <a:spcPct val="90000"/>
        </a:lnSpc>
        <a:spcBef>
          <a:spcPts val="160"/>
        </a:spcBef>
        <a:spcAft>
          <a:spcPts val="320"/>
        </a:spcAft>
        <a:buClr>
          <a:schemeClr val="accent1"/>
        </a:buClr>
        <a:buSzPct val="80000"/>
        <a:buFont typeface="Corbel" pitchFamily="34" charset="0"/>
        <a:buChar char="•"/>
        <a:defRPr sz="1493" kern="1200">
          <a:solidFill>
            <a:schemeClr val="accent1"/>
          </a:solidFill>
          <a:latin typeface="+mn-lt"/>
          <a:ea typeface="+mn-ea"/>
          <a:cs typeface="+mn-cs"/>
        </a:defRPr>
      </a:lvl7pPr>
      <a:lvl8pPr marL="1600050" indent="-182886" algn="l" defTabSz="731543" rtl="0" eaLnBrk="1" latinLnBrk="0" hangingPunct="1">
        <a:lnSpc>
          <a:spcPct val="90000"/>
        </a:lnSpc>
        <a:spcBef>
          <a:spcPts val="160"/>
        </a:spcBef>
        <a:spcAft>
          <a:spcPts val="320"/>
        </a:spcAft>
        <a:buClr>
          <a:schemeClr val="accent1"/>
        </a:buClr>
        <a:buSzPct val="80000"/>
        <a:buFont typeface="Corbel" pitchFamily="34" charset="0"/>
        <a:buChar char="•"/>
        <a:defRPr sz="1493" kern="1200">
          <a:solidFill>
            <a:schemeClr val="accent1"/>
          </a:solidFill>
          <a:latin typeface="+mn-lt"/>
          <a:ea typeface="+mn-ea"/>
          <a:cs typeface="+mn-cs"/>
        </a:defRPr>
      </a:lvl8pPr>
      <a:lvl9pPr marL="1813390" indent="-182886" algn="l" defTabSz="731543" rtl="0" eaLnBrk="1" latinLnBrk="0" hangingPunct="1">
        <a:lnSpc>
          <a:spcPct val="90000"/>
        </a:lnSpc>
        <a:spcBef>
          <a:spcPts val="160"/>
        </a:spcBef>
        <a:spcAft>
          <a:spcPts val="320"/>
        </a:spcAft>
        <a:buClr>
          <a:schemeClr val="accent1"/>
        </a:buClr>
        <a:buSzPct val="80000"/>
        <a:buFont typeface="Corbel" pitchFamily="34" charset="0"/>
        <a:buChar char="•"/>
        <a:defRPr sz="1493" kern="1200">
          <a:solidFill>
            <a:schemeClr val="accent1"/>
          </a:solidFill>
          <a:latin typeface="+mn-lt"/>
          <a:ea typeface="+mn-ea"/>
          <a:cs typeface="+mn-cs"/>
        </a:defRPr>
      </a:lvl9pPr>
    </p:bodyStyle>
    <p:otherStyle>
      <a:defPPr>
        <a:defRPr lang="en-US"/>
      </a:defPPr>
      <a:lvl1pPr marL="0" algn="l" defTabSz="731543" rtl="0" eaLnBrk="1" latinLnBrk="0" hangingPunct="1">
        <a:defRPr sz="1440" kern="1200">
          <a:solidFill>
            <a:schemeClr val="tx1"/>
          </a:solidFill>
          <a:latin typeface="+mn-lt"/>
          <a:ea typeface="+mn-ea"/>
          <a:cs typeface="+mn-cs"/>
        </a:defRPr>
      </a:lvl1pPr>
      <a:lvl2pPr marL="365771" algn="l" defTabSz="731543" rtl="0" eaLnBrk="1" latinLnBrk="0" hangingPunct="1">
        <a:defRPr sz="1440" kern="1200">
          <a:solidFill>
            <a:schemeClr val="tx1"/>
          </a:solidFill>
          <a:latin typeface="+mn-lt"/>
          <a:ea typeface="+mn-ea"/>
          <a:cs typeface="+mn-cs"/>
        </a:defRPr>
      </a:lvl2pPr>
      <a:lvl3pPr marL="731543" algn="l" defTabSz="731543" rtl="0" eaLnBrk="1" latinLnBrk="0" hangingPunct="1">
        <a:defRPr sz="1440" kern="1200">
          <a:solidFill>
            <a:schemeClr val="tx1"/>
          </a:solidFill>
          <a:latin typeface="+mn-lt"/>
          <a:ea typeface="+mn-ea"/>
          <a:cs typeface="+mn-cs"/>
        </a:defRPr>
      </a:lvl3pPr>
      <a:lvl4pPr marL="1097314" algn="l" defTabSz="731543" rtl="0" eaLnBrk="1" latinLnBrk="0" hangingPunct="1">
        <a:defRPr sz="1440" kern="1200">
          <a:solidFill>
            <a:schemeClr val="tx1"/>
          </a:solidFill>
          <a:latin typeface="+mn-lt"/>
          <a:ea typeface="+mn-ea"/>
          <a:cs typeface="+mn-cs"/>
        </a:defRPr>
      </a:lvl4pPr>
      <a:lvl5pPr marL="1463086" algn="l" defTabSz="731543" rtl="0" eaLnBrk="1" latinLnBrk="0" hangingPunct="1">
        <a:defRPr sz="1440" kern="1200">
          <a:solidFill>
            <a:schemeClr val="tx1"/>
          </a:solidFill>
          <a:latin typeface="+mn-lt"/>
          <a:ea typeface="+mn-ea"/>
          <a:cs typeface="+mn-cs"/>
        </a:defRPr>
      </a:lvl5pPr>
      <a:lvl6pPr marL="1828857" algn="l" defTabSz="731543" rtl="0" eaLnBrk="1" latinLnBrk="0" hangingPunct="1">
        <a:defRPr sz="1440" kern="1200">
          <a:solidFill>
            <a:schemeClr val="tx1"/>
          </a:solidFill>
          <a:latin typeface="+mn-lt"/>
          <a:ea typeface="+mn-ea"/>
          <a:cs typeface="+mn-cs"/>
        </a:defRPr>
      </a:lvl6pPr>
      <a:lvl7pPr marL="2194629" algn="l" defTabSz="731543" rtl="0" eaLnBrk="1" latinLnBrk="0" hangingPunct="1">
        <a:defRPr sz="1440" kern="1200">
          <a:solidFill>
            <a:schemeClr val="tx1"/>
          </a:solidFill>
          <a:latin typeface="+mn-lt"/>
          <a:ea typeface="+mn-ea"/>
          <a:cs typeface="+mn-cs"/>
        </a:defRPr>
      </a:lvl7pPr>
      <a:lvl8pPr marL="2560400" algn="l" defTabSz="731543" rtl="0" eaLnBrk="1" latinLnBrk="0" hangingPunct="1">
        <a:defRPr sz="1440" kern="1200">
          <a:solidFill>
            <a:schemeClr val="tx1"/>
          </a:solidFill>
          <a:latin typeface="+mn-lt"/>
          <a:ea typeface="+mn-ea"/>
          <a:cs typeface="+mn-cs"/>
        </a:defRPr>
      </a:lvl8pPr>
      <a:lvl9pPr marL="2926171" algn="l" defTabSz="731543" rtl="0" eaLnBrk="1" latinLnBrk="0" hangingPunct="1">
        <a:defRPr sz="14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341E"/>
        </a:solidFill>
        <a:effectLst/>
      </p:bgPr>
    </p:bg>
    <p:spTree>
      <p:nvGrpSpPr>
        <p:cNvPr id="1" name=""/>
        <p:cNvGrpSpPr/>
        <p:nvPr/>
      </p:nvGrpSpPr>
      <p:grpSpPr>
        <a:xfrm>
          <a:off x="0" y="0"/>
          <a:ext cx="0" cy="0"/>
          <a:chOff x="0" y="0"/>
          <a:chExt cx="0" cy="0"/>
        </a:xfrm>
      </p:grpSpPr>
      <p:sp>
        <p:nvSpPr>
          <p:cNvPr id="5" name="TextBox 5"/>
          <p:cNvSpPr txBox="1"/>
          <p:nvPr/>
        </p:nvSpPr>
        <p:spPr>
          <a:xfrm>
            <a:off x="534237" y="1676400"/>
            <a:ext cx="8482483" cy="1835944"/>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lIns="0" tIns="0" rIns="0" bIns="0" rtlCol="0" anchor="t">
            <a:spAutoFit/>
          </a:bodyPr>
          <a:lstStyle/>
          <a:p>
            <a:pPr algn="ctr">
              <a:lnSpc>
                <a:spcPts val="7200"/>
              </a:lnSpc>
            </a:pPr>
            <a:r>
              <a:rPr lang="en-US" sz="6000" dirty="0">
                <a:solidFill>
                  <a:srgbClr val="FF341E"/>
                </a:solidFill>
                <a:latin typeface="Canva Sans Bold" panose="020B0604020202020204" charset="0"/>
              </a:rPr>
              <a:t>HEART DISEASE PREDICTION</a:t>
            </a:r>
          </a:p>
        </p:txBody>
      </p:sp>
      <p:sp>
        <p:nvSpPr>
          <p:cNvPr id="2" name="TextBox 1">
            <a:extLst>
              <a:ext uri="{FF2B5EF4-FFF2-40B4-BE49-F238E27FC236}">
                <a16:creationId xmlns:a16="http://schemas.microsoft.com/office/drawing/2014/main" id="{FBBE6855-1B8A-645E-802C-83EAF4F46AB1}"/>
              </a:ext>
            </a:extLst>
          </p:cNvPr>
          <p:cNvSpPr txBox="1"/>
          <p:nvPr/>
        </p:nvSpPr>
        <p:spPr>
          <a:xfrm>
            <a:off x="2133600" y="3886200"/>
            <a:ext cx="5638800" cy="1569660"/>
          </a:xfrm>
          <a:prstGeom prst="rect">
            <a:avLst/>
          </a:prstGeom>
          <a:noFill/>
        </p:spPr>
        <p:txBody>
          <a:bodyPr wrap="square" rtlCol="0">
            <a:spAutoFit/>
          </a:bodyPr>
          <a:lstStyle/>
          <a:p>
            <a:pPr marL="342900" indent="-342900" algn="ctr">
              <a:buFont typeface="Arial" panose="020B0604020202020204" pitchFamily="34" charset="0"/>
              <a:buChar char="•"/>
            </a:pPr>
            <a:r>
              <a:rPr lang="en-US" sz="2400" b="1" dirty="0">
                <a:solidFill>
                  <a:srgbClr val="C00000"/>
                </a:solidFill>
              </a:rPr>
              <a:t>SEMESTER : 5</a:t>
            </a:r>
          </a:p>
          <a:p>
            <a:pPr marL="342900" indent="-342900" algn="ctr">
              <a:buFont typeface="Arial" panose="020B0604020202020204" pitchFamily="34" charset="0"/>
              <a:buChar char="•"/>
            </a:pPr>
            <a:r>
              <a:rPr lang="en-US" sz="2400" b="1" dirty="0">
                <a:solidFill>
                  <a:srgbClr val="C00000"/>
                </a:solidFill>
              </a:rPr>
              <a:t>CLASS : TY BTECH</a:t>
            </a:r>
          </a:p>
          <a:p>
            <a:pPr marL="342900" indent="-342900" algn="ctr">
              <a:buFont typeface="Arial" panose="020B0604020202020204" pitchFamily="34" charset="0"/>
              <a:buChar char="•"/>
            </a:pPr>
            <a:r>
              <a:rPr lang="en-US" sz="2400" b="1" dirty="0">
                <a:solidFill>
                  <a:srgbClr val="C00000"/>
                </a:solidFill>
              </a:rPr>
              <a:t>BRANCH : CSE-AIML</a:t>
            </a:r>
          </a:p>
          <a:p>
            <a:endParaRPr lang="en-IN" sz="2400" dirty="0">
              <a:solidFill>
                <a:srgbClr val="C00000"/>
              </a:solidFill>
            </a:endParaRPr>
          </a:p>
        </p:txBody>
      </p:sp>
      <p:sp>
        <p:nvSpPr>
          <p:cNvPr id="4" name="TextBox 3">
            <a:extLst>
              <a:ext uri="{FF2B5EF4-FFF2-40B4-BE49-F238E27FC236}">
                <a16:creationId xmlns:a16="http://schemas.microsoft.com/office/drawing/2014/main" id="{578B6D32-6CC2-DB80-188C-1B14CCB003D8}"/>
              </a:ext>
            </a:extLst>
          </p:cNvPr>
          <p:cNvSpPr txBox="1"/>
          <p:nvPr/>
        </p:nvSpPr>
        <p:spPr>
          <a:xfrm>
            <a:off x="3124200" y="609600"/>
            <a:ext cx="3352800" cy="523220"/>
          </a:xfrm>
          <a:prstGeom prst="rect">
            <a:avLst/>
          </a:prstGeom>
          <a:noFill/>
        </p:spPr>
        <p:txBody>
          <a:bodyPr wrap="square" rtlCol="0">
            <a:spAutoFit/>
          </a:bodyPr>
          <a:lstStyle/>
          <a:p>
            <a:pPr algn="ctr"/>
            <a:r>
              <a:rPr lang="en-US" sz="2800" b="1" dirty="0">
                <a:solidFill>
                  <a:srgbClr val="C00000"/>
                </a:solidFill>
              </a:rPr>
              <a:t>PROJECT- I</a:t>
            </a:r>
            <a:endParaRPr lang="en-IN" sz="2800" b="1" dirty="0">
              <a:solidFill>
                <a:srgbClr val="C0000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341E"/>
        </a:solidFill>
        <a:effectLst/>
      </p:bgPr>
    </p:bg>
    <p:spTree>
      <p:nvGrpSpPr>
        <p:cNvPr id="1" name=""/>
        <p:cNvGrpSpPr/>
        <p:nvPr/>
      </p:nvGrpSpPr>
      <p:grpSpPr>
        <a:xfrm>
          <a:off x="0" y="0"/>
          <a:ext cx="0" cy="0"/>
          <a:chOff x="0" y="0"/>
          <a:chExt cx="0" cy="0"/>
        </a:xfrm>
      </p:grpSpPr>
      <p:sp>
        <p:nvSpPr>
          <p:cNvPr id="3" name="Freeform 3"/>
          <p:cNvSpPr/>
          <p:nvPr/>
        </p:nvSpPr>
        <p:spPr>
          <a:xfrm>
            <a:off x="-2514600" y="0"/>
            <a:ext cx="4894906" cy="7315200"/>
          </a:xfrm>
          <a:custGeom>
            <a:avLst/>
            <a:gdLst/>
            <a:ahLst/>
            <a:cxnLst/>
            <a:rect l="l" t="t" r="r" b="b"/>
            <a:pathLst>
              <a:path w="4894906" h="7315200">
                <a:moveTo>
                  <a:pt x="0" y="0"/>
                </a:moveTo>
                <a:lnTo>
                  <a:pt x="4894906" y="0"/>
                </a:lnTo>
                <a:lnTo>
                  <a:pt x="4894906" y="7315200"/>
                </a:lnTo>
                <a:lnTo>
                  <a:pt x="0" y="7315200"/>
                </a:lnTo>
                <a:lnTo>
                  <a:pt x="0" y="0"/>
                </a:lnTo>
                <a:close/>
              </a:path>
            </a:pathLst>
          </a:custGeom>
          <a:blipFill>
            <a:blip r:embed="rId2"/>
            <a:stretch>
              <a:fillRect l="-20437" r="-135571"/>
            </a:stretch>
          </a:blipFill>
        </p:spPr>
        <p:txBody>
          <a:bodyPr/>
          <a:lstStyle/>
          <a:p>
            <a:endParaRPr lang="en-US" dirty="0">
              <a:latin typeface="Canva Sans Bold" panose="020B0604020202020204" charset="0"/>
            </a:endParaRPr>
          </a:p>
        </p:txBody>
      </p:sp>
      <p:sp>
        <p:nvSpPr>
          <p:cNvPr id="4" name="TextBox 4"/>
          <p:cNvSpPr txBox="1"/>
          <p:nvPr/>
        </p:nvSpPr>
        <p:spPr>
          <a:xfrm>
            <a:off x="2743200" y="1223890"/>
            <a:ext cx="6040308" cy="355995"/>
          </a:xfrm>
          <a:prstGeom prst="rect">
            <a:avLst/>
          </a:prstGeom>
        </p:spPr>
        <p:txBody>
          <a:bodyPr lIns="0" tIns="0" rIns="0" bIns="0" rtlCol="0" anchor="t">
            <a:spAutoFit/>
          </a:bodyPr>
          <a:lstStyle/>
          <a:p>
            <a:pPr algn="l">
              <a:lnSpc>
                <a:spcPts val="2639"/>
              </a:lnSpc>
            </a:pPr>
            <a:r>
              <a:rPr lang="en-US" sz="3200" dirty="0">
                <a:solidFill>
                  <a:srgbClr val="FF341E"/>
                </a:solidFill>
                <a:latin typeface="Canva Sans Bold" panose="020B0604020202020204" charset="0"/>
              </a:rPr>
              <a:t>Tools</a:t>
            </a:r>
            <a:r>
              <a:rPr lang="en-US" sz="2199" dirty="0">
                <a:solidFill>
                  <a:srgbClr val="FF341E"/>
                </a:solidFill>
                <a:latin typeface="Canva Sans Bold" panose="020B0604020202020204" charset="0"/>
              </a:rPr>
              <a:t> </a:t>
            </a:r>
          </a:p>
        </p:txBody>
      </p:sp>
      <p:sp>
        <p:nvSpPr>
          <p:cNvPr id="5" name="TextBox 5"/>
          <p:cNvSpPr txBox="1"/>
          <p:nvPr/>
        </p:nvSpPr>
        <p:spPr>
          <a:xfrm>
            <a:off x="2707758" y="1796030"/>
            <a:ext cx="6381153" cy="4030078"/>
          </a:xfrm>
          <a:prstGeom prst="rect">
            <a:avLst/>
          </a:prstGeom>
        </p:spPr>
        <p:txBody>
          <a:bodyPr lIns="0" tIns="0" rIns="0" bIns="0" rtlCol="0" anchor="t">
            <a:spAutoFit/>
          </a:bodyPr>
          <a:lstStyle/>
          <a:p>
            <a:pPr>
              <a:lnSpc>
                <a:spcPts val="2122"/>
              </a:lnSpc>
            </a:pPr>
            <a:endParaRPr dirty="0">
              <a:latin typeface="Canva Sans Bold" panose="020B0604020202020204" charset="0"/>
            </a:endParaRPr>
          </a:p>
          <a:p>
            <a:pPr marL="348654" lvl="1" indent="-174327">
              <a:lnSpc>
                <a:spcPct val="150000"/>
              </a:lnSpc>
              <a:buFont typeface="Arial"/>
              <a:buChar char="•"/>
            </a:pPr>
            <a:r>
              <a:rPr lang="en-US" sz="2400" spc="16" dirty="0">
                <a:solidFill>
                  <a:srgbClr val="000000"/>
                </a:solidFill>
                <a:latin typeface="Canva Sans Bold" panose="020B0604020202020204" charset="0"/>
              </a:rPr>
              <a:t>Programming Languages:</a:t>
            </a:r>
          </a:p>
          <a:p>
            <a:pPr marL="654128" lvl="2" indent="-218043">
              <a:lnSpc>
                <a:spcPct val="150000"/>
              </a:lnSpc>
              <a:buFont typeface="Arial"/>
              <a:buChar char="⚬"/>
            </a:pPr>
            <a:r>
              <a:rPr lang="en-US" sz="2000" u="sng" spc="15" dirty="0">
                <a:solidFill>
                  <a:srgbClr val="000000"/>
                </a:solidFill>
                <a:latin typeface="Canva Sans Bold" panose="020B0604020202020204" charset="0"/>
              </a:rPr>
              <a:t>Python</a:t>
            </a:r>
            <a:endParaRPr lang="en-US" sz="2000" spc="15" dirty="0">
              <a:solidFill>
                <a:srgbClr val="000000"/>
              </a:solidFill>
              <a:latin typeface="Canva Sans Bold" panose="020B0604020202020204" charset="0"/>
            </a:endParaRPr>
          </a:p>
          <a:p>
            <a:pPr marL="348654" lvl="1" indent="-174327">
              <a:lnSpc>
                <a:spcPct val="150000"/>
              </a:lnSpc>
              <a:buFont typeface="Arial"/>
              <a:buChar char="•"/>
            </a:pPr>
            <a:r>
              <a:rPr lang="en-US" sz="2400" spc="16" dirty="0">
                <a:solidFill>
                  <a:srgbClr val="000000"/>
                </a:solidFill>
                <a:latin typeface="Canva Sans Bold" panose="020B0604020202020204" charset="0"/>
              </a:rPr>
              <a:t>Machine Learning Libraries:</a:t>
            </a:r>
          </a:p>
          <a:p>
            <a:pPr marL="654128" lvl="2" indent="-218043">
              <a:lnSpc>
                <a:spcPct val="150000"/>
              </a:lnSpc>
              <a:buFont typeface="Arial"/>
              <a:buChar char="⚬"/>
            </a:pPr>
            <a:r>
              <a:rPr lang="en-US" sz="2000" u="sng" spc="15" dirty="0">
                <a:solidFill>
                  <a:srgbClr val="000000"/>
                </a:solidFill>
                <a:latin typeface="Canva Sans Bold" panose="020B0604020202020204" charset="0"/>
              </a:rPr>
              <a:t>Scikit</a:t>
            </a:r>
            <a:r>
              <a:rPr lang="en-US" sz="2000" spc="15" dirty="0">
                <a:solidFill>
                  <a:srgbClr val="000000"/>
                </a:solidFill>
                <a:latin typeface="Canva Sans Bold" panose="020B0604020202020204" charset="0"/>
              </a:rPr>
              <a:t>-Learn</a:t>
            </a:r>
          </a:p>
          <a:p>
            <a:pPr marL="348654" lvl="1" indent="-174327">
              <a:lnSpc>
                <a:spcPct val="150000"/>
              </a:lnSpc>
              <a:buFont typeface="Arial"/>
              <a:buChar char="•"/>
            </a:pPr>
            <a:r>
              <a:rPr lang="en-US" sz="2400" spc="16" dirty="0">
                <a:solidFill>
                  <a:srgbClr val="000000"/>
                </a:solidFill>
                <a:latin typeface="Canva Sans Bold" panose="020B0604020202020204" charset="0"/>
              </a:rPr>
              <a:t>Data Visualization:</a:t>
            </a:r>
          </a:p>
          <a:p>
            <a:pPr marL="654128" lvl="2" indent="-218043">
              <a:lnSpc>
                <a:spcPct val="150000"/>
              </a:lnSpc>
              <a:buFont typeface="Arial"/>
              <a:buChar char="⚬"/>
            </a:pPr>
            <a:r>
              <a:rPr lang="en-US" sz="2000" u="sng" spc="15" dirty="0">
                <a:solidFill>
                  <a:srgbClr val="000000"/>
                </a:solidFill>
                <a:latin typeface="Canva Sans Bold" panose="020B0604020202020204" charset="0"/>
              </a:rPr>
              <a:t>Matplotlib</a:t>
            </a:r>
            <a:endParaRPr lang="en-US" sz="2000" spc="15" dirty="0">
              <a:solidFill>
                <a:srgbClr val="000000"/>
              </a:solidFill>
              <a:latin typeface="Canva Sans Bold" panose="020B0604020202020204" charset="0"/>
            </a:endParaRPr>
          </a:p>
          <a:p>
            <a:pPr marL="654128" lvl="2" indent="-218043">
              <a:lnSpc>
                <a:spcPct val="150000"/>
              </a:lnSpc>
              <a:buFont typeface="Arial"/>
              <a:buChar char="⚬"/>
            </a:pPr>
            <a:r>
              <a:rPr lang="en-US" sz="2000" u="sng" spc="15" dirty="0">
                <a:solidFill>
                  <a:srgbClr val="000000"/>
                </a:solidFill>
                <a:latin typeface="Canva Sans Bold" panose="020B0604020202020204" charset="0"/>
              </a:rPr>
              <a:t>Seaborn</a:t>
            </a:r>
            <a:endParaRPr lang="en-US" sz="2000" spc="15" dirty="0">
              <a:solidFill>
                <a:srgbClr val="000000"/>
              </a:solidFill>
              <a:latin typeface="Canva Sans Bold" panose="020B0604020202020204" charset="0"/>
            </a:endParaRPr>
          </a:p>
          <a:p>
            <a:pPr algn="l">
              <a:lnSpc>
                <a:spcPts val="2122"/>
              </a:lnSpc>
            </a:pPr>
            <a:endParaRPr lang="en-US" sz="1514" spc="15" dirty="0">
              <a:solidFill>
                <a:srgbClr val="000000"/>
              </a:solidFill>
              <a:latin typeface="Canva Sans Bold" panose="020B0604020202020204" charset="0"/>
            </a:endParaRPr>
          </a:p>
        </p:txBody>
      </p:sp>
      <p:sp>
        <p:nvSpPr>
          <p:cNvPr id="6" name="TextBox 6"/>
          <p:cNvSpPr txBox="1"/>
          <p:nvPr/>
        </p:nvSpPr>
        <p:spPr>
          <a:xfrm>
            <a:off x="2514600" y="388620"/>
            <a:ext cx="6040308" cy="619125"/>
          </a:xfrm>
          <a:prstGeom prst="rect">
            <a:avLst/>
          </a:prstGeom>
        </p:spPr>
        <p:txBody>
          <a:bodyPr lIns="0" tIns="0" rIns="0" bIns="0" rtlCol="0" anchor="t">
            <a:spAutoFit/>
          </a:bodyPr>
          <a:lstStyle/>
          <a:p>
            <a:pPr algn="l">
              <a:lnSpc>
                <a:spcPts val="4800"/>
              </a:lnSpc>
            </a:pPr>
            <a:r>
              <a:rPr lang="en-US" sz="4800" dirty="0">
                <a:solidFill>
                  <a:srgbClr val="FF341E"/>
                </a:solidFill>
                <a:latin typeface="Canva Sans Bold" panose="020B0604020202020204" charset="0"/>
              </a:rPr>
              <a:t>TOOLS &amp; METHODS </a:t>
            </a:r>
          </a:p>
        </p:txBody>
      </p:sp>
    </p:spTree>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834640" y="388620"/>
            <a:ext cx="6806412" cy="6537960"/>
          </a:xfrm>
          <a:prstGeom prst="rect">
            <a:avLst/>
          </a:prstGeom>
          <a:solidFill>
            <a:srgbClr val="FFFFFF"/>
          </a:solidFill>
        </p:spPr>
        <p:txBody>
          <a:bodyPr/>
          <a:lstStyle/>
          <a:p>
            <a:endParaRPr lang="en-US" dirty="0">
              <a:latin typeface="Canva Sans Bold" panose="020B0604020202020204" charset="0"/>
            </a:endParaRPr>
          </a:p>
        </p:txBody>
      </p:sp>
      <p:sp>
        <p:nvSpPr>
          <p:cNvPr id="3" name="Freeform 3"/>
          <p:cNvSpPr/>
          <p:nvPr/>
        </p:nvSpPr>
        <p:spPr>
          <a:xfrm>
            <a:off x="-3276600" y="0"/>
            <a:ext cx="5733239" cy="7466204"/>
          </a:xfrm>
          <a:custGeom>
            <a:avLst/>
            <a:gdLst/>
            <a:ahLst/>
            <a:cxnLst/>
            <a:rect l="l" t="t" r="r" b="b"/>
            <a:pathLst>
              <a:path w="5733239" h="7466204">
                <a:moveTo>
                  <a:pt x="0" y="0"/>
                </a:moveTo>
                <a:lnTo>
                  <a:pt x="5733238" y="0"/>
                </a:lnTo>
                <a:lnTo>
                  <a:pt x="5733238" y="7466204"/>
                </a:lnTo>
                <a:lnTo>
                  <a:pt x="0" y="7466204"/>
                </a:lnTo>
                <a:lnTo>
                  <a:pt x="0" y="0"/>
                </a:lnTo>
                <a:close/>
              </a:path>
            </a:pathLst>
          </a:custGeom>
          <a:blipFill>
            <a:blip r:embed="rId2"/>
            <a:stretch>
              <a:fillRect l="-37517" r="-93996"/>
            </a:stretch>
          </a:blipFill>
        </p:spPr>
        <p:txBody>
          <a:bodyPr/>
          <a:lstStyle/>
          <a:p>
            <a:endParaRPr lang="en-US" dirty="0">
              <a:latin typeface="Canva Sans Bold" panose="020B0604020202020204" charset="0"/>
            </a:endParaRPr>
          </a:p>
        </p:txBody>
      </p:sp>
      <p:sp>
        <p:nvSpPr>
          <p:cNvPr id="4" name="TextBox 4"/>
          <p:cNvSpPr txBox="1"/>
          <p:nvPr/>
        </p:nvSpPr>
        <p:spPr>
          <a:xfrm>
            <a:off x="2843500" y="1789594"/>
            <a:ext cx="6339469" cy="5645776"/>
          </a:xfrm>
          <a:prstGeom prst="rect">
            <a:avLst/>
          </a:prstGeom>
        </p:spPr>
        <p:txBody>
          <a:bodyPr lIns="0" tIns="0" rIns="0" bIns="0" rtlCol="0" anchor="t">
            <a:spAutoFit/>
          </a:bodyPr>
          <a:lstStyle/>
          <a:p>
            <a:pPr marL="167321" lvl="1">
              <a:lnSpc>
                <a:spcPct val="150000"/>
              </a:lnSpc>
            </a:pPr>
            <a:r>
              <a:rPr lang="en-US" sz="2000" spc="15" dirty="0">
                <a:solidFill>
                  <a:srgbClr val="000000"/>
                </a:solidFill>
                <a:latin typeface="Canva Sans Bold" panose="020B0604020202020204" charset="0"/>
              </a:rPr>
              <a:t>1. Data Preprocessing</a:t>
            </a:r>
          </a:p>
          <a:p>
            <a:pPr marL="669285" lvl="2" indent="-223095">
              <a:lnSpc>
                <a:spcPct val="150000"/>
              </a:lnSpc>
              <a:buFont typeface="Arial"/>
              <a:buChar char="⚬"/>
            </a:pPr>
            <a:r>
              <a:rPr lang="en-US" sz="2000" spc="15" dirty="0">
                <a:solidFill>
                  <a:srgbClr val="000000"/>
                </a:solidFill>
                <a:latin typeface="Canva Sans Bold" panose="020B0604020202020204" charset="0"/>
              </a:rPr>
              <a:t>Data Cleaning</a:t>
            </a:r>
          </a:p>
          <a:p>
            <a:pPr marL="669285" lvl="2" indent="-223095">
              <a:lnSpc>
                <a:spcPct val="150000"/>
              </a:lnSpc>
              <a:buFont typeface="Arial"/>
              <a:buChar char="⚬"/>
            </a:pPr>
            <a:r>
              <a:rPr lang="en-US" sz="2000" spc="15" dirty="0">
                <a:solidFill>
                  <a:srgbClr val="000000"/>
                </a:solidFill>
                <a:latin typeface="Canva Sans Bold" panose="020B0604020202020204" charset="0"/>
              </a:rPr>
              <a:t>Data Wrangling </a:t>
            </a:r>
          </a:p>
          <a:p>
            <a:pPr>
              <a:lnSpc>
                <a:spcPct val="150000"/>
              </a:lnSpc>
            </a:pPr>
            <a:r>
              <a:rPr lang="en-US" sz="2000" spc="15" dirty="0">
                <a:solidFill>
                  <a:srgbClr val="000000"/>
                </a:solidFill>
                <a:latin typeface="Canva Sans Bold" panose="020B0604020202020204" charset="0"/>
              </a:rPr>
              <a:t>   2.Feature Selection</a:t>
            </a:r>
          </a:p>
          <a:p>
            <a:pPr>
              <a:lnSpc>
                <a:spcPct val="150000"/>
              </a:lnSpc>
            </a:pPr>
            <a:r>
              <a:rPr lang="en-US" sz="2000" spc="15" dirty="0">
                <a:solidFill>
                  <a:srgbClr val="000000"/>
                </a:solidFill>
                <a:latin typeface="Canva Sans Bold" panose="020B0604020202020204" charset="0"/>
              </a:rPr>
              <a:t>   3.Machine Learning Algorithms:</a:t>
            </a:r>
          </a:p>
          <a:p>
            <a:pPr marL="669285" lvl="2" indent="-223095">
              <a:lnSpc>
                <a:spcPct val="150000"/>
              </a:lnSpc>
              <a:buFont typeface="Arial"/>
              <a:buChar char="⚬"/>
            </a:pPr>
            <a:r>
              <a:rPr lang="en-US" sz="2000" spc="15" dirty="0">
                <a:solidFill>
                  <a:srgbClr val="000000"/>
                </a:solidFill>
                <a:latin typeface="Canva Sans Bold" panose="020B0604020202020204" charset="0"/>
              </a:rPr>
              <a:t>Logistic Regression</a:t>
            </a:r>
          </a:p>
          <a:p>
            <a:pPr marL="669285" lvl="2" indent="-223095">
              <a:lnSpc>
                <a:spcPct val="150000"/>
              </a:lnSpc>
              <a:buFont typeface="Arial"/>
              <a:buChar char="⚬"/>
            </a:pPr>
            <a:r>
              <a:rPr lang="en-US" sz="2000" spc="15" dirty="0">
                <a:solidFill>
                  <a:srgbClr val="000000"/>
                </a:solidFill>
                <a:latin typeface="Canva Sans Bold" panose="020B0604020202020204" charset="0"/>
              </a:rPr>
              <a:t>Random Forests</a:t>
            </a:r>
          </a:p>
          <a:p>
            <a:pPr marL="669285" lvl="2" indent="-223095">
              <a:lnSpc>
                <a:spcPct val="150000"/>
              </a:lnSpc>
              <a:buFont typeface="Arial"/>
              <a:buChar char="⚬"/>
            </a:pPr>
            <a:r>
              <a:rPr lang="en-US" sz="2000" spc="15" dirty="0">
                <a:solidFill>
                  <a:srgbClr val="000000"/>
                </a:solidFill>
                <a:latin typeface="Canva Sans Bold" panose="020B0604020202020204" charset="0"/>
              </a:rPr>
              <a:t>Support Vector Machines (SVM)</a:t>
            </a:r>
          </a:p>
          <a:p>
            <a:pPr marL="669285" lvl="2" indent="-223095">
              <a:lnSpc>
                <a:spcPct val="150000"/>
              </a:lnSpc>
              <a:buFont typeface="Arial"/>
              <a:buChar char="⚬"/>
            </a:pPr>
            <a:r>
              <a:rPr lang="en-US" sz="2000" spc="15" dirty="0">
                <a:solidFill>
                  <a:srgbClr val="000000"/>
                </a:solidFill>
                <a:latin typeface="Canva Sans Bold" panose="020B0604020202020204" charset="0"/>
              </a:rPr>
              <a:t>K-Nearest Neighbors (KNN)</a:t>
            </a:r>
          </a:p>
          <a:p>
            <a:pPr marL="669285" lvl="2" indent="-223095">
              <a:lnSpc>
                <a:spcPct val="150000"/>
              </a:lnSpc>
              <a:buFont typeface="Arial"/>
              <a:buChar char="⚬"/>
            </a:pPr>
            <a:r>
              <a:rPr lang="en-US" sz="2000" spc="15" dirty="0">
                <a:solidFill>
                  <a:srgbClr val="000000"/>
                </a:solidFill>
                <a:latin typeface="Canva Sans Bold" panose="020B0604020202020204" charset="0"/>
              </a:rPr>
              <a:t>Decision Tree</a:t>
            </a:r>
          </a:p>
          <a:p>
            <a:pPr>
              <a:lnSpc>
                <a:spcPct val="150000"/>
              </a:lnSpc>
            </a:pPr>
            <a:r>
              <a:rPr lang="en-US" sz="2000" spc="15" dirty="0">
                <a:solidFill>
                  <a:srgbClr val="000000"/>
                </a:solidFill>
                <a:latin typeface="Canva Sans Bold" panose="020B0604020202020204" charset="0"/>
              </a:rPr>
              <a:t>   4.Model Evaluation</a:t>
            </a:r>
          </a:p>
          <a:p>
            <a:pPr>
              <a:lnSpc>
                <a:spcPts val="2324"/>
              </a:lnSpc>
            </a:pPr>
            <a:endParaRPr lang="en-US" sz="1549" spc="15" dirty="0">
              <a:solidFill>
                <a:srgbClr val="000000"/>
              </a:solidFill>
              <a:latin typeface="Canva Sans Bold" panose="020B0604020202020204" charset="0"/>
            </a:endParaRPr>
          </a:p>
          <a:p>
            <a:pPr algn="l">
              <a:lnSpc>
                <a:spcPts val="2324"/>
              </a:lnSpc>
            </a:pPr>
            <a:endParaRPr lang="en-US" sz="1549" spc="15" dirty="0">
              <a:solidFill>
                <a:srgbClr val="000000"/>
              </a:solidFill>
              <a:latin typeface="Canva Sans Bold" panose="020B0604020202020204" charset="0"/>
            </a:endParaRPr>
          </a:p>
        </p:txBody>
      </p:sp>
      <p:sp>
        <p:nvSpPr>
          <p:cNvPr id="6" name="TextBox 6"/>
          <p:cNvSpPr txBox="1"/>
          <p:nvPr/>
        </p:nvSpPr>
        <p:spPr>
          <a:xfrm>
            <a:off x="2610678" y="1272861"/>
            <a:ext cx="6339469" cy="336759"/>
          </a:xfrm>
          <a:prstGeom prst="rect">
            <a:avLst/>
          </a:prstGeom>
        </p:spPr>
        <p:txBody>
          <a:bodyPr lIns="0" tIns="0" rIns="0" bIns="0" rtlCol="0" anchor="t">
            <a:spAutoFit/>
          </a:bodyPr>
          <a:lstStyle/>
          <a:p>
            <a:pPr algn="l">
              <a:lnSpc>
                <a:spcPts val="2399"/>
              </a:lnSpc>
            </a:pPr>
            <a:r>
              <a:rPr lang="en-US" sz="3200" dirty="0">
                <a:solidFill>
                  <a:srgbClr val="FF341E"/>
                </a:solidFill>
                <a:latin typeface="Canva Sans Bold" panose="020B0604020202020204" charset="0"/>
              </a:rPr>
              <a:t>Methods</a:t>
            </a:r>
            <a:r>
              <a:rPr lang="en-US" sz="1999" dirty="0">
                <a:solidFill>
                  <a:srgbClr val="FF341E"/>
                </a:solidFill>
                <a:latin typeface="Canva Sans Bold" panose="020B0604020202020204" charset="0"/>
              </a:rPr>
              <a:t> </a:t>
            </a:r>
          </a:p>
        </p:txBody>
      </p:sp>
      <p:sp>
        <p:nvSpPr>
          <p:cNvPr id="7" name="TextBox 7"/>
          <p:cNvSpPr txBox="1"/>
          <p:nvPr/>
        </p:nvSpPr>
        <p:spPr>
          <a:xfrm>
            <a:off x="2590800" y="460554"/>
            <a:ext cx="6339469" cy="619125"/>
          </a:xfrm>
          <a:prstGeom prst="rect">
            <a:avLst/>
          </a:prstGeom>
        </p:spPr>
        <p:txBody>
          <a:bodyPr lIns="0" tIns="0" rIns="0" bIns="0" rtlCol="0" anchor="t">
            <a:spAutoFit/>
          </a:bodyPr>
          <a:lstStyle/>
          <a:p>
            <a:pPr algn="l">
              <a:lnSpc>
                <a:spcPts val="4800"/>
              </a:lnSpc>
            </a:pPr>
            <a:r>
              <a:rPr lang="en-US" sz="4800" dirty="0">
                <a:solidFill>
                  <a:srgbClr val="FF341E"/>
                </a:solidFill>
                <a:latin typeface="Canva Sans Bold" panose="020B0604020202020204" charset="0"/>
              </a:rPr>
              <a:t>TOOLS &amp; METHODS </a:t>
            </a:r>
          </a:p>
        </p:txBody>
      </p:sp>
    </p:spTree>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341E"/>
        </a:solidFill>
        <a:effectLst/>
      </p:bgPr>
    </p:bg>
    <p:spTree>
      <p:nvGrpSpPr>
        <p:cNvPr id="1" name=""/>
        <p:cNvGrpSpPr/>
        <p:nvPr/>
      </p:nvGrpSpPr>
      <p:grpSpPr>
        <a:xfrm>
          <a:off x="0" y="0"/>
          <a:ext cx="0" cy="0"/>
          <a:chOff x="0" y="0"/>
          <a:chExt cx="0" cy="0"/>
        </a:xfrm>
      </p:grpSpPr>
      <p:sp>
        <p:nvSpPr>
          <p:cNvPr id="2" name="Freeform 2"/>
          <p:cNvSpPr/>
          <p:nvPr/>
        </p:nvSpPr>
        <p:spPr>
          <a:xfrm>
            <a:off x="434698" y="-2671153"/>
            <a:ext cx="9072159" cy="10715418"/>
          </a:xfrm>
          <a:custGeom>
            <a:avLst/>
            <a:gdLst/>
            <a:ahLst/>
            <a:cxnLst/>
            <a:rect l="l" t="t" r="r" b="b"/>
            <a:pathLst>
              <a:path w="9072159" h="10715418">
                <a:moveTo>
                  <a:pt x="0" y="0"/>
                </a:moveTo>
                <a:lnTo>
                  <a:pt x="9072159" y="0"/>
                </a:lnTo>
                <a:lnTo>
                  <a:pt x="9072159" y="10715418"/>
                </a:lnTo>
                <a:lnTo>
                  <a:pt x="0" y="10715418"/>
                </a:lnTo>
                <a:lnTo>
                  <a:pt x="0" y="0"/>
                </a:lnTo>
                <a:close/>
              </a:path>
            </a:pathLst>
          </a:custGeom>
          <a:blipFill>
            <a:blip r:embed="rId2">
              <a:alphaModFix amt="9999"/>
              <a:extLst>
                <a:ext uri="{96DAC541-7B7A-43D3-8B79-37D633B846F1}">
                  <asvg:svgBlip xmlns:asvg="http://schemas.microsoft.com/office/drawing/2016/SVG/main" r:embed="rId3"/>
                </a:ext>
              </a:extLst>
            </a:blip>
            <a:stretch>
              <a:fillRect l="-97" r="-97"/>
            </a:stretch>
          </a:blipFill>
        </p:spPr>
        <p:txBody>
          <a:bodyPr/>
          <a:lstStyle/>
          <a:p>
            <a:endParaRPr lang="en-US" dirty="0">
              <a:latin typeface="Canva Sans Bold" panose="020B0604020202020204" charset="0"/>
            </a:endParaRPr>
          </a:p>
        </p:txBody>
      </p:sp>
      <p:sp>
        <p:nvSpPr>
          <p:cNvPr id="6" name="Freeform 6"/>
          <p:cNvSpPr/>
          <p:nvPr/>
        </p:nvSpPr>
        <p:spPr>
          <a:xfrm rot="-5400000">
            <a:off x="2360715" y="3975016"/>
            <a:ext cx="4671135" cy="161366"/>
          </a:xfrm>
          <a:custGeom>
            <a:avLst/>
            <a:gdLst/>
            <a:ahLst/>
            <a:cxnLst/>
            <a:rect l="l" t="t" r="r" b="b"/>
            <a:pathLst>
              <a:path w="4671135" h="161366">
                <a:moveTo>
                  <a:pt x="0" y="0"/>
                </a:moveTo>
                <a:lnTo>
                  <a:pt x="4671135" y="0"/>
                </a:lnTo>
                <a:lnTo>
                  <a:pt x="4671135" y="161367"/>
                </a:lnTo>
                <a:lnTo>
                  <a:pt x="0" y="1613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latin typeface="Canva Sans Bold" panose="020B0604020202020204" charset="0"/>
            </a:endParaRPr>
          </a:p>
        </p:txBody>
      </p:sp>
      <p:sp>
        <p:nvSpPr>
          <p:cNvPr id="7" name="TextBox 7"/>
          <p:cNvSpPr txBox="1"/>
          <p:nvPr/>
        </p:nvSpPr>
        <p:spPr>
          <a:xfrm>
            <a:off x="1059693" y="236220"/>
            <a:ext cx="7365761" cy="568232"/>
          </a:xfrm>
          <a:prstGeom prst="rect">
            <a:avLst/>
          </a:prstGeom>
        </p:spPr>
        <p:txBody>
          <a:bodyPr lIns="0" tIns="0" rIns="0" bIns="0" rtlCol="0" anchor="t">
            <a:spAutoFit/>
          </a:bodyPr>
          <a:lstStyle/>
          <a:p>
            <a:pPr algn="ctr">
              <a:lnSpc>
                <a:spcPts val="4559"/>
              </a:lnSpc>
            </a:pPr>
            <a:r>
              <a:rPr lang="en-US" sz="3799" dirty="0">
                <a:solidFill>
                  <a:srgbClr val="FF0000"/>
                </a:solidFill>
                <a:latin typeface="Canva Sans Bold" panose="020B0604020202020204" charset="0"/>
              </a:rPr>
              <a:t>REQUIREMENTS </a:t>
            </a:r>
          </a:p>
        </p:txBody>
      </p:sp>
      <p:sp>
        <p:nvSpPr>
          <p:cNvPr id="8" name="TextBox 8"/>
          <p:cNvSpPr txBox="1"/>
          <p:nvPr/>
        </p:nvSpPr>
        <p:spPr>
          <a:xfrm>
            <a:off x="492231" y="1721365"/>
            <a:ext cx="3057406" cy="893963"/>
          </a:xfrm>
          <a:prstGeom prst="rect">
            <a:avLst/>
          </a:prstGeom>
        </p:spPr>
        <p:txBody>
          <a:bodyPr lIns="0" tIns="0" rIns="0" bIns="0" rtlCol="0" anchor="t">
            <a:spAutoFit/>
          </a:bodyPr>
          <a:lstStyle/>
          <a:p>
            <a:pPr algn="ctr">
              <a:lnSpc>
                <a:spcPts val="3640"/>
              </a:lnSpc>
            </a:pPr>
            <a:r>
              <a:rPr lang="en-US" sz="2600" dirty="0">
                <a:latin typeface="Canva Sans Bold" panose="020B0604020202020204" charset="0"/>
              </a:rPr>
              <a:t>H/W Requirements</a:t>
            </a:r>
          </a:p>
        </p:txBody>
      </p:sp>
      <p:sp>
        <p:nvSpPr>
          <p:cNvPr id="9" name="TextBox 9"/>
          <p:cNvSpPr txBox="1"/>
          <p:nvPr/>
        </p:nvSpPr>
        <p:spPr>
          <a:xfrm>
            <a:off x="5425556" y="1721365"/>
            <a:ext cx="2999899" cy="893963"/>
          </a:xfrm>
          <a:prstGeom prst="rect">
            <a:avLst/>
          </a:prstGeom>
        </p:spPr>
        <p:txBody>
          <a:bodyPr lIns="0" tIns="0" rIns="0" bIns="0" rtlCol="0" anchor="t">
            <a:spAutoFit/>
          </a:bodyPr>
          <a:lstStyle/>
          <a:p>
            <a:pPr algn="ctr">
              <a:lnSpc>
                <a:spcPts val="3640"/>
              </a:lnSpc>
            </a:pPr>
            <a:r>
              <a:rPr lang="en-US" sz="2600" dirty="0">
                <a:latin typeface="Canva Sans Bold" panose="020B0604020202020204" charset="0"/>
              </a:rPr>
              <a:t>S/W Requirements</a:t>
            </a:r>
          </a:p>
        </p:txBody>
      </p:sp>
      <p:sp>
        <p:nvSpPr>
          <p:cNvPr id="10" name="TextBox 10"/>
          <p:cNvSpPr txBox="1"/>
          <p:nvPr/>
        </p:nvSpPr>
        <p:spPr>
          <a:xfrm>
            <a:off x="526462" y="3258333"/>
            <a:ext cx="4089137" cy="1166025"/>
          </a:xfrm>
          <a:prstGeom prst="rect">
            <a:avLst/>
          </a:prstGeom>
        </p:spPr>
        <p:txBody>
          <a:bodyPr wrap="square" lIns="0" tIns="0" rIns="0" bIns="0" rtlCol="0" anchor="t">
            <a:spAutoFit/>
          </a:bodyPr>
          <a:lstStyle/>
          <a:p>
            <a:pPr marL="342900" indent="-342900">
              <a:lnSpc>
                <a:spcPts val="3079"/>
              </a:lnSpc>
              <a:buFont typeface="Arial" panose="020B0604020202020204" pitchFamily="34" charset="0"/>
              <a:buChar char="•"/>
            </a:pPr>
            <a:r>
              <a:rPr lang="en-US" sz="2199" dirty="0">
                <a:latin typeface="Canva Sans Bold" panose="020B0604020202020204" charset="0"/>
              </a:rPr>
              <a:t>Processor: Intel core    i5</a:t>
            </a:r>
          </a:p>
          <a:p>
            <a:pPr marL="342900" indent="-342900">
              <a:lnSpc>
                <a:spcPts val="3079"/>
              </a:lnSpc>
              <a:buFont typeface="Arial" panose="020B0604020202020204" pitchFamily="34" charset="0"/>
              <a:buChar char="•"/>
            </a:pPr>
            <a:r>
              <a:rPr lang="en-US" sz="2199" dirty="0">
                <a:latin typeface="Canva Sans Bold" panose="020B0604020202020204" charset="0"/>
              </a:rPr>
              <a:t>RAM: 8 GB</a:t>
            </a:r>
          </a:p>
          <a:p>
            <a:pPr marL="342900" indent="-342900">
              <a:lnSpc>
                <a:spcPts val="3079"/>
              </a:lnSpc>
              <a:buFont typeface="Arial" panose="020B0604020202020204" pitchFamily="34" charset="0"/>
              <a:buChar char="•"/>
            </a:pPr>
            <a:r>
              <a:rPr lang="en-US" sz="2199" dirty="0">
                <a:latin typeface="Canva Sans Bold" panose="020B0604020202020204" charset="0"/>
              </a:rPr>
              <a:t>ROM: 256 GB</a:t>
            </a:r>
          </a:p>
        </p:txBody>
      </p:sp>
      <p:sp>
        <p:nvSpPr>
          <p:cNvPr id="11" name="TextBox 11"/>
          <p:cNvSpPr txBox="1"/>
          <p:nvPr/>
        </p:nvSpPr>
        <p:spPr>
          <a:xfrm>
            <a:off x="5082189" y="3258333"/>
            <a:ext cx="4119444" cy="1166025"/>
          </a:xfrm>
          <a:prstGeom prst="rect">
            <a:avLst/>
          </a:prstGeom>
        </p:spPr>
        <p:txBody>
          <a:bodyPr lIns="0" tIns="0" rIns="0" bIns="0" rtlCol="0" anchor="t">
            <a:spAutoFit/>
          </a:bodyPr>
          <a:lstStyle/>
          <a:p>
            <a:pPr marL="342900" indent="-342900">
              <a:lnSpc>
                <a:spcPts val="3079"/>
              </a:lnSpc>
              <a:buFont typeface="Arial" panose="020B0604020202020204" pitchFamily="34" charset="0"/>
              <a:buChar char="•"/>
            </a:pPr>
            <a:r>
              <a:rPr lang="en-US" sz="2199" dirty="0">
                <a:latin typeface="Canva Sans Bold" panose="020B0604020202020204" charset="0"/>
              </a:rPr>
              <a:t>OS: Windows OS </a:t>
            </a:r>
          </a:p>
          <a:p>
            <a:pPr marL="342900" indent="-342900">
              <a:lnSpc>
                <a:spcPts val="3079"/>
              </a:lnSpc>
              <a:buFont typeface="Arial" panose="020B0604020202020204" pitchFamily="34" charset="0"/>
              <a:buChar char="•"/>
            </a:pPr>
            <a:r>
              <a:rPr lang="en-US" sz="2199" dirty="0">
                <a:latin typeface="Canva Sans Bold" panose="020B0604020202020204" charset="0"/>
              </a:rPr>
              <a:t>Programming Lang: Python</a:t>
            </a:r>
          </a:p>
          <a:p>
            <a:pPr marL="342900" indent="-342900">
              <a:lnSpc>
                <a:spcPts val="3079"/>
              </a:lnSpc>
              <a:buFont typeface="Arial" panose="020B0604020202020204" pitchFamily="34" charset="0"/>
              <a:buChar char="•"/>
            </a:pPr>
            <a:r>
              <a:rPr lang="en-US" sz="2199" dirty="0">
                <a:latin typeface="Canva Sans Bold" panose="020B0604020202020204" charset="0"/>
              </a:rPr>
              <a:t>Jupyter notebook</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4657EF-CD9D-BA17-6F0D-26E038C0CE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750" y="842729"/>
            <a:ext cx="7658100" cy="6462532"/>
          </a:xfrm>
          <a:prstGeom prst="rect">
            <a:avLst/>
          </a:prstGeom>
        </p:spPr>
      </p:pic>
      <p:sp>
        <p:nvSpPr>
          <p:cNvPr id="4" name="TextBox 3">
            <a:extLst>
              <a:ext uri="{FF2B5EF4-FFF2-40B4-BE49-F238E27FC236}">
                <a16:creationId xmlns:a16="http://schemas.microsoft.com/office/drawing/2014/main" id="{1198A425-6BED-9021-EF94-FA3EAD329F82}"/>
              </a:ext>
            </a:extLst>
          </p:cNvPr>
          <p:cNvSpPr txBox="1"/>
          <p:nvPr/>
        </p:nvSpPr>
        <p:spPr>
          <a:xfrm>
            <a:off x="1981200" y="442619"/>
            <a:ext cx="5791200" cy="400110"/>
          </a:xfrm>
          <a:prstGeom prst="rect">
            <a:avLst/>
          </a:prstGeom>
          <a:noFill/>
        </p:spPr>
        <p:txBody>
          <a:bodyPr wrap="square" rtlCol="0">
            <a:spAutoFit/>
          </a:bodyPr>
          <a:lstStyle/>
          <a:p>
            <a:r>
              <a:rPr lang="en-US" sz="2000" b="1" dirty="0">
                <a:solidFill>
                  <a:srgbClr val="FF0000"/>
                </a:solidFill>
              </a:rPr>
              <a:t>Display of Relation between Features by heatmap</a:t>
            </a:r>
            <a:endParaRPr lang="en-IN" sz="2000" b="1" dirty="0">
              <a:solidFill>
                <a:srgbClr val="FF0000"/>
              </a:solidFill>
            </a:endParaRPr>
          </a:p>
        </p:txBody>
      </p:sp>
    </p:spTree>
    <p:extLst>
      <p:ext uri="{BB962C8B-B14F-4D97-AF65-F5344CB8AC3E}">
        <p14:creationId xmlns:p14="http://schemas.microsoft.com/office/powerpoint/2010/main" val="1596730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536ABA-0D51-4257-1338-E696CE2F66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676400"/>
            <a:ext cx="9220200" cy="4968549"/>
          </a:xfrm>
          <a:prstGeom prst="rect">
            <a:avLst/>
          </a:prstGeom>
        </p:spPr>
      </p:pic>
      <p:sp>
        <p:nvSpPr>
          <p:cNvPr id="4" name="TextBox 3">
            <a:extLst>
              <a:ext uri="{FF2B5EF4-FFF2-40B4-BE49-F238E27FC236}">
                <a16:creationId xmlns:a16="http://schemas.microsoft.com/office/drawing/2014/main" id="{8C2237AB-6268-5759-ED10-4133D50EB685}"/>
              </a:ext>
            </a:extLst>
          </p:cNvPr>
          <p:cNvSpPr txBox="1"/>
          <p:nvPr/>
        </p:nvSpPr>
        <p:spPr>
          <a:xfrm>
            <a:off x="2057400" y="838200"/>
            <a:ext cx="5715000" cy="523220"/>
          </a:xfrm>
          <a:prstGeom prst="rect">
            <a:avLst/>
          </a:prstGeom>
          <a:noFill/>
        </p:spPr>
        <p:txBody>
          <a:bodyPr wrap="square" rtlCol="0">
            <a:spAutoFit/>
          </a:bodyPr>
          <a:lstStyle/>
          <a:p>
            <a:r>
              <a:rPr lang="en-US" sz="2800" b="1" dirty="0">
                <a:solidFill>
                  <a:srgbClr val="FF0000"/>
                </a:solidFill>
              </a:rPr>
              <a:t>Model Prediction on Test Data Set </a:t>
            </a:r>
            <a:endParaRPr lang="en-IN" sz="2800" b="1" dirty="0">
              <a:solidFill>
                <a:srgbClr val="FF0000"/>
              </a:solidFill>
            </a:endParaRPr>
          </a:p>
        </p:txBody>
      </p:sp>
    </p:spTree>
    <p:extLst>
      <p:ext uri="{BB962C8B-B14F-4D97-AF65-F5344CB8AC3E}">
        <p14:creationId xmlns:p14="http://schemas.microsoft.com/office/powerpoint/2010/main" val="2071350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1A063E-236B-D45D-02D7-89B5C2170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380716"/>
            <a:ext cx="8686800" cy="6629684"/>
          </a:xfrm>
          <a:prstGeom prst="rect">
            <a:avLst/>
          </a:prstGeom>
        </p:spPr>
      </p:pic>
    </p:spTree>
    <p:extLst>
      <p:ext uri="{BB962C8B-B14F-4D97-AF65-F5344CB8AC3E}">
        <p14:creationId xmlns:p14="http://schemas.microsoft.com/office/powerpoint/2010/main" val="2049070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63215" y="6836185"/>
            <a:ext cx="10880029" cy="964537"/>
          </a:xfrm>
          <a:prstGeom prst="rect">
            <a:avLst/>
          </a:prstGeom>
          <a:solidFill>
            <a:srgbClr val="FF341E"/>
          </a:solidFill>
        </p:spPr>
        <p:txBody>
          <a:bodyPr/>
          <a:lstStyle/>
          <a:p>
            <a:endParaRPr lang="en-US" dirty="0">
              <a:latin typeface="Canva Sans Bold" panose="020B0604020202020204" charset="0"/>
            </a:endParaRPr>
          </a:p>
        </p:txBody>
      </p:sp>
      <p:sp>
        <p:nvSpPr>
          <p:cNvPr id="3" name="TextBox 3"/>
          <p:cNvSpPr txBox="1"/>
          <p:nvPr/>
        </p:nvSpPr>
        <p:spPr>
          <a:xfrm>
            <a:off x="2819400" y="639711"/>
            <a:ext cx="3673708" cy="619125"/>
          </a:xfrm>
          <a:prstGeom prst="rect">
            <a:avLst/>
          </a:prstGeom>
        </p:spPr>
        <p:txBody>
          <a:bodyPr lIns="0" tIns="0" rIns="0" bIns="0" rtlCol="0" anchor="t">
            <a:spAutoFit/>
          </a:bodyPr>
          <a:lstStyle/>
          <a:p>
            <a:pPr algn="l">
              <a:lnSpc>
                <a:spcPts val="4800"/>
              </a:lnSpc>
            </a:pPr>
            <a:r>
              <a:rPr lang="en-US" sz="4000" dirty="0">
                <a:solidFill>
                  <a:srgbClr val="FF341E"/>
                </a:solidFill>
                <a:latin typeface="Canva Sans Bold" panose="020B0604020202020204" charset="0"/>
              </a:rPr>
              <a:t>CONCLUSION</a:t>
            </a:r>
          </a:p>
        </p:txBody>
      </p:sp>
      <p:sp>
        <p:nvSpPr>
          <p:cNvPr id="6" name="TextBox 6"/>
          <p:cNvSpPr txBox="1"/>
          <p:nvPr/>
        </p:nvSpPr>
        <p:spPr>
          <a:xfrm>
            <a:off x="1267211" y="1828800"/>
            <a:ext cx="7219175" cy="3231654"/>
          </a:xfrm>
          <a:prstGeom prst="rect">
            <a:avLst/>
          </a:prstGeom>
        </p:spPr>
        <p:txBody>
          <a:bodyPr lIns="0" tIns="0" rIns="0" bIns="0" rtlCol="0" anchor="t">
            <a:spAutoFit/>
          </a:bodyPr>
          <a:lstStyle/>
          <a:p>
            <a:pPr algn="just">
              <a:lnSpc>
                <a:spcPts val="2149"/>
              </a:lnSpc>
            </a:pPr>
            <a:r>
              <a:rPr lang="en-US" sz="2000" spc="14" dirty="0">
                <a:solidFill>
                  <a:srgbClr val="000000"/>
                </a:solidFill>
                <a:latin typeface="Arial" panose="020B0604020202020204" pitchFamily="34" charset="0"/>
                <a:cs typeface="Arial" panose="020B0604020202020204" pitchFamily="34" charset="0"/>
              </a:rPr>
              <a:t>In conclusion, learning machine learning techniques for Heart disease prediction represents a significant advancement in healthcare. Through the analysis of diverse datasets and the application of sophisticated algorithms, these predictive models offer valuable insights and numerous benefits.</a:t>
            </a:r>
          </a:p>
          <a:p>
            <a:pPr algn="just">
              <a:lnSpc>
                <a:spcPts val="2149"/>
              </a:lnSpc>
            </a:pPr>
            <a:endParaRPr lang="en-US" sz="2000" spc="14" dirty="0">
              <a:solidFill>
                <a:srgbClr val="000000"/>
              </a:solidFill>
              <a:latin typeface="Arial" panose="020B0604020202020204" pitchFamily="34" charset="0"/>
              <a:cs typeface="Arial" panose="020B0604020202020204" pitchFamily="34" charset="0"/>
            </a:endParaRPr>
          </a:p>
          <a:p>
            <a:pPr algn="just">
              <a:lnSpc>
                <a:spcPts val="2149"/>
              </a:lnSpc>
            </a:pPr>
            <a:r>
              <a:rPr lang="en-US" sz="2000" spc="14" dirty="0">
                <a:solidFill>
                  <a:srgbClr val="000000"/>
                </a:solidFill>
                <a:latin typeface="Arial" panose="020B0604020202020204" pitchFamily="34" charset="0"/>
                <a:cs typeface="Arial" panose="020B0604020202020204" pitchFamily="34" charset="0"/>
              </a:rPr>
              <a:t>Machine learning models provide valuable feedback loops for continuous improvement. By analyzing outcomes and refining algorithms, researchers and healthcare providers can enhance the accuracy and effectiveness of predictive models over time. This iterative process drives.</a:t>
            </a:r>
          </a:p>
          <a:p>
            <a:pPr algn="just">
              <a:lnSpc>
                <a:spcPts val="2149"/>
              </a:lnSpc>
            </a:pPr>
            <a:endParaRPr lang="en-US" sz="2000" spc="14" dirty="0">
              <a:solidFill>
                <a:srgbClr val="000000"/>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F06EF-C163-3AFC-0C6F-239B8A65F17E}"/>
              </a:ext>
            </a:extLst>
          </p:cNvPr>
          <p:cNvSpPr>
            <a:spLocks noGrp="1"/>
          </p:cNvSpPr>
          <p:nvPr>
            <p:ph type="title"/>
          </p:nvPr>
        </p:nvSpPr>
        <p:spPr/>
        <p:txBody>
          <a:bodyPr/>
          <a:lstStyle/>
          <a:p>
            <a:pPr algn="ctr"/>
            <a:r>
              <a:rPr lang="en-US" b="1" dirty="0">
                <a:solidFill>
                  <a:srgbClr val="FF0000"/>
                </a:solidFill>
              </a:rPr>
              <a:t>REFERANCES </a:t>
            </a:r>
            <a:endParaRPr lang="en-IN" b="1" dirty="0">
              <a:solidFill>
                <a:srgbClr val="FF0000"/>
              </a:solidFill>
            </a:endParaRPr>
          </a:p>
        </p:txBody>
      </p:sp>
      <p:sp>
        <p:nvSpPr>
          <p:cNvPr id="3" name="Content Placeholder 2">
            <a:extLst>
              <a:ext uri="{FF2B5EF4-FFF2-40B4-BE49-F238E27FC236}">
                <a16:creationId xmlns:a16="http://schemas.microsoft.com/office/drawing/2014/main" id="{7C5C2FCB-FBBF-1A04-225D-6036EF027EE9}"/>
              </a:ext>
            </a:extLst>
          </p:cNvPr>
          <p:cNvSpPr>
            <a:spLocks noGrp="1"/>
          </p:cNvSpPr>
          <p:nvPr>
            <p:ph idx="1"/>
          </p:nvPr>
        </p:nvSpPr>
        <p:spPr>
          <a:xfrm>
            <a:off x="914400" y="1752600"/>
            <a:ext cx="7898297" cy="4912360"/>
          </a:xfrm>
        </p:spPr>
        <p:txBody>
          <a:bodyPr>
            <a:normAutofit fontScale="92500" lnSpcReduction="10000"/>
          </a:bodyPr>
          <a:lstStyle/>
          <a:p>
            <a:pPr algn="l"/>
            <a:endParaRPr lang="en-IN" sz="1800" b="0" i="0" u="none" strike="noStrike" baseline="0"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S. Ouyang, "Research of Heart Disease Prediction Based on Machine Learning," 2022 5th International Conference on Advanced Electronic Materials, Computers and Software Engineering (AEMCSE), Wuhan, China, 2022, pp. 315-319, doi:10.1109/AEMCSE55572.2022.00071. </a:t>
            </a:r>
            <a:r>
              <a:rPr lang="en-US" sz="1800" b="0" i="0" u="none" strike="noStrike" baseline="0" dirty="0">
                <a:solidFill>
                  <a:srgbClr val="0000FF"/>
                </a:solidFill>
                <a:latin typeface="Times New Roman" panose="02020603050405020304" pitchFamily="18" charset="0"/>
              </a:rPr>
              <a:t>https://ieeexplore.ieee.org/abstract/document/9948280/ </a:t>
            </a:r>
            <a:endParaRPr lang="en-IN" sz="1800" b="0" i="0" u="none" strike="noStrike" baseline="0" dirty="0">
              <a:solidFill>
                <a:srgbClr val="0000FF"/>
              </a:solidFill>
              <a:latin typeface="Times New Roman" panose="02020603050405020304" pitchFamily="18" charset="0"/>
            </a:endParaRPr>
          </a:p>
          <a:p>
            <a:r>
              <a:rPr lang="en-IN" sz="1800" b="0" i="0" u="none" strike="noStrike" baseline="0" dirty="0">
                <a:solidFill>
                  <a:srgbClr val="000000"/>
                </a:solidFill>
                <a:latin typeface="Times New Roman" panose="02020603050405020304" pitchFamily="18" charset="0"/>
              </a:rPr>
              <a:t>Soni, Jyoti, </a:t>
            </a:r>
            <a:r>
              <a:rPr lang="en-IN" sz="1800" b="0" i="0" u="none" strike="noStrike" baseline="0" dirty="0" err="1">
                <a:solidFill>
                  <a:srgbClr val="000000"/>
                </a:solidFill>
                <a:latin typeface="Times New Roman" panose="02020603050405020304" pitchFamily="18" charset="0"/>
              </a:rPr>
              <a:t>Ujma</a:t>
            </a:r>
            <a:r>
              <a:rPr lang="en-IN" sz="1800" b="0" i="0" u="none" strike="noStrike" baseline="0" dirty="0">
                <a:solidFill>
                  <a:srgbClr val="000000"/>
                </a:solidFill>
                <a:latin typeface="Times New Roman" panose="02020603050405020304" pitchFamily="18" charset="0"/>
              </a:rPr>
              <a:t> Ansari, Dipesh Sharma, and Sunita Soni. "Predictive data mining for medical diagnosis: An overview of heart disease prediction." International </a:t>
            </a:r>
          </a:p>
          <a:p>
            <a:r>
              <a:rPr lang="en-US" sz="1800" b="0" i="0" u="none" strike="noStrike" baseline="0" dirty="0">
                <a:solidFill>
                  <a:srgbClr val="000000"/>
                </a:solidFill>
                <a:latin typeface="Times New Roman" panose="02020603050405020304" pitchFamily="18" charset="0"/>
              </a:rPr>
              <a:t>Journal of Computer Applications 17, no. 8 (2011): 43-48. https://www.academia.edu/download/79534142/5a18f6653b56138cd5196d20e2f39de 189e3.pdf </a:t>
            </a:r>
          </a:p>
          <a:p>
            <a:r>
              <a:rPr lang="en-IN" sz="1800" b="0" i="0" u="none" strike="noStrike" baseline="0" dirty="0">
                <a:solidFill>
                  <a:srgbClr val="000000"/>
                </a:solidFill>
                <a:latin typeface="Times New Roman" panose="02020603050405020304" pitchFamily="18" charset="0"/>
              </a:rPr>
              <a:t>“HEART DISEASE PREDICTION SYSTEM” </a:t>
            </a:r>
            <a:r>
              <a:rPr lang="en-IN" sz="1800" b="0" i="0" u="none" strike="noStrike" baseline="0" dirty="0" err="1">
                <a:solidFill>
                  <a:srgbClr val="000000"/>
                </a:solidFill>
                <a:latin typeface="Times New Roman" panose="02020603050405020304" pitchFamily="18" charset="0"/>
              </a:rPr>
              <a:t>Mrs.Jayashree</a:t>
            </a:r>
            <a:r>
              <a:rPr lang="en-IN" sz="1800" b="0" i="0" u="none" strike="noStrike" baseline="0" dirty="0">
                <a:solidFill>
                  <a:srgbClr val="000000"/>
                </a:solidFill>
                <a:latin typeface="Times New Roman" panose="02020603050405020304" pitchFamily="18" charset="0"/>
              </a:rPr>
              <a:t> L K, Sushmita </a:t>
            </a:r>
            <a:r>
              <a:rPr lang="en-IN" sz="1800" b="0" i="0" u="none" strike="noStrike" baseline="0" dirty="0" err="1">
                <a:solidFill>
                  <a:srgbClr val="000000"/>
                </a:solidFill>
                <a:latin typeface="Times New Roman" panose="02020603050405020304" pitchFamily="18" charset="0"/>
              </a:rPr>
              <a:t>Makapur</a:t>
            </a:r>
            <a:r>
              <a:rPr lang="en-IN" sz="1800" b="0" i="0" u="none" strike="noStrike" baseline="0" dirty="0">
                <a:solidFill>
                  <a:srgbClr val="000000"/>
                </a:solidFill>
                <a:latin typeface="Times New Roman" panose="02020603050405020304" pitchFamily="18" charset="0"/>
              </a:rPr>
              <a:t>, T D </a:t>
            </a:r>
            <a:r>
              <a:rPr lang="en-IN" sz="1800" b="0" i="0" u="none" strike="noStrike" baseline="0" dirty="0" err="1">
                <a:solidFill>
                  <a:srgbClr val="000000"/>
                </a:solidFill>
                <a:latin typeface="Times New Roman" panose="02020603050405020304" pitchFamily="18" charset="0"/>
              </a:rPr>
              <a:t>Vyshnavi</a:t>
            </a:r>
            <a:r>
              <a:rPr lang="en-IN" sz="1800" b="0" i="0" u="none" strike="noStrike" baseline="0" dirty="0">
                <a:solidFill>
                  <a:srgbClr val="000000"/>
                </a:solidFill>
                <a:latin typeface="Times New Roman" panose="02020603050405020304" pitchFamily="18" charset="0"/>
              </a:rPr>
              <a:t>, T D </a:t>
            </a:r>
            <a:r>
              <a:rPr lang="en-IN" sz="1800" b="0" i="0" u="none" strike="noStrike" baseline="0" dirty="0" err="1">
                <a:solidFill>
                  <a:srgbClr val="000000"/>
                </a:solidFill>
                <a:latin typeface="Times New Roman" panose="02020603050405020304" pitchFamily="18" charset="0"/>
              </a:rPr>
              <a:t>Prathyusha</a:t>
            </a:r>
            <a:r>
              <a:rPr lang="en-IN" sz="1800" b="0" i="0" u="none" strike="noStrike" baseline="0" dirty="0">
                <a:solidFill>
                  <a:srgbClr val="000000"/>
                </a:solidFill>
                <a:latin typeface="Times New Roman" panose="02020603050405020304" pitchFamily="18" charset="0"/>
              </a:rPr>
              <a:t>, V K Kavya http://www.irjcs.com/ </a:t>
            </a:r>
          </a:p>
          <a:p>
            <a:endParaRPr lang="en-IN" sz="1800" b="0" i="0" u="none" strike="noStrike" baseline="0" dirty="0">
              <a:solidFill>
                <a:srgbClr val="000000"/>
              </a:solidFill>
              <a:latin typeface="Times New Roman" panose="02020603050405020304" pitchFamily="18" charset="0"/>
            </a:endParaRPr>
          </a:p>
          <a:p>
            <a:r>
              <a:rPr lang="en-IN" sz="1800" b="0" i="0" u="none" strike="noStrike" baseline="0" dirty="0">
                <a:solidFill>
                  <a:srgbClr val="000000"/>
                </a:solidFill>
                <a:latin typeface="Times New Roman" panose="02020603050405020304" pitchFamily="18" charset="0"/>
              </a:rPr>
              <a:t>External Links: </a:t>
            </a:r>
          </a:p>
          <a:p>
            <a:r>
              <a:rPr lang="en-IN" sz="1800" b="0" i="0" u="none" strike="noStrike" baseline="0" dirty="0">
                <a:solidFill>
                  <a:srgbClr val="0000FF"/>
                </a:solidFill>
                <a:latin typeface="Times New Roman" panose="02020603050405020304" pitchFamily="18" charset="0"/>
              </a:rPr>
              <a:t>https://www.researchgate.net/ https://towardsdatascience.com/ https://scholar.google.com/ </a:t>
            </a:r>
            <a:endParaRPr lang="en-IN" sz="2400" dirty="0"/>
          </a:p>
        </p:txBody>
      </p:sp>
    </p:spTree>
    <p:extLst>
      <p:ext uri="{BB962C8B-B14F-4D97-AF65-F5344CB8AC3E}">
        <p14:creationId xmlns:p14="http://schemas.microsoft.com/office/powerpoint/2010/main" val="3059278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341E"/>
        </a:solidFill>
        <a:effectLst/>
      </p:bgPr>
    </p:bg>
    <p:spTree>
      <p:nvGrpSpPr>
        <p:cNvPr id="1" name=""/>
        <p:cNvGrpSpPr/>
        <p:nvPr/>
      </p:nvGrpSpPr>
      <p:grpSpPr>
        <a:xfrm>
          <a:off x="0" y="0"/>
          <a:ext cx="0" cy="0"/>
          <a:chOff x="0" y="0"/>
          <a:chExt cx="0" cy="0"/>
        </a:xfrm>
      </p:grpSpPr>
      <p:sp>
        <p:nvSpPr>
          <p:cNvPr id="2" name="Freeform 2"/>
          <p:cNvSpPr/>
          <p:nvPr/>
        </p:nvSpPr>
        <p:spPr>
          <a:xfrm>
            <a:off x="1000125" y="-1016309"/>
            <a:ext cx="7757932" cy="9163142"/>
          </a:xfrm>
          <a:custGeom>
            <a:avLst/>
            <a:gdLst/>
            <a:ahLst/>
            <a:cxnLst/>
            <a:rect l="l" t="t" r="r" b="b"/>
            <a:pathLst>
              <a:path w="7757932" h="9163142">
                <a:moveTo>
                  <a:pt x="0" y="0"/>
                </a:moveTo>
                <a:lnTo>
                  <a:pt x="7757932" y="0"/>
                </a:lnTo>
                <a:lnTo>
                  <a:pt x="7757932" y="9163142"/>
                </a:lnTo>
                <a:lnTo>
                  <a:pt x="0" y="9163142"/>
                </a:lnTo>
                <a:lnTo>
                  <a:pt x="0" y="0"/>
                </a:lnTo>
                <a:close/>
              </a:path>
            </a:pathLst>
          </a:custGeom>
          <a:blipFill>
            <a:blip r:embed="rId2">
              <a:alphaModFix amt="30000"/>
              <a:extLst>
                <a:ext uri="{96DAC541-7B7A-43D3-8B79-37D633B846F1}">
                  <asvg:svgBlip xmlns:asvg="http://schemas.microsoft.com/office/drawing/2016/SVG/main" r:embed="rId3"/>
                </a:ext>
              </a:extLst>
            </a:blip>
            <a:stretch>
              <a:fillRect l="-97" r="-97"/>
            </a:stretch>
          </a:blipFill>
        </p:spPr>
        <p:txBody>
          <a:bodyPr/>
          <a:lstStyle/>
          <a:p>
            <a:endParaRPr lang="en-US" dirty="0"/>
          </a:p>
        </p:txBody>
      </p:sp>
      <p:sp>
        <p:nvSpPr>
          <p:cNvPr id="4" name="TextBox 4"/>
          <p:cNvSpPr txBox="1"/>
          <p:nvPr/>
        </p:nvSpPr>
        <p:spPr>
          <a:xfrm>
            <a:off x="1017921" y="3246120"/>
            <a:ext cx="7717758" cy="213360"/>
          </a:xfrm>
          <a:prstGeom prst="rect">
            <a:avLst/>
          </a:prstGeom>
        </p:spPr>
        <p:txBody>
          <a:bodyPr lIns="0" tIns="0" rIns="0" bIns="0" rtlCol="0" anchor="t">
            <a:spAutoFit/>
          </a:bodyPr>
          <a:lstStyle/>
          <a:p>
            <a:pPr algn="ctr">
              <a:lnSpc>
                <a:spcPts val="1725"/>
              </a:lnSpc>
            </a:pPr>
            <a:endParaRPr dirty="0"/>
          </a:p>
        </p:txBody>
      </p:sp>
      <p:sp>
        <p:nvSpPr>
          <p:cNvPr id="5" name="TextBox 5"/>
          <p:cNvSpPr txBox="1"/>
          <p:nvPr/>
        </p:nvSpPr>
        <p:spPr>
          <a:xfrm>
            <a:off x="733811" y="1679222"/>
            <a:ext cx="8290560" cy="1769715"/>
          </a:xfrm>
          <a:prstGeom prst="rect">
            <a:avLst/>
          </a:prstGeom>
        </p:spPr>
        <p:txBody>
          <a:bodyPr lIns="0" tIns="0" rIns="0" bIns="0" rtlCol="0" anchor="t">
            <a:spAutoFit/>
          </a:bodyPr>
          <a:lstStyle/>
          <a:p>
            <a:pPr algn="ctr">
              <a:lnSpc>
                <a:spcPts val="13780"/>
              </a:lnSpc>
            </a:pPr>
            <a:r>
              <a:rPr lang="en-US" sz="17225" dirty="0">
                <a:solidFill>
                  <a:schemeClr val="accent2"/>
                </a:solidFill>
                <a:latin typeface="Barlow Condensed Heavy Italics"/>
              </a:rPr>
              <a:t>THANKS !!</a:t>
            </a:r>
          </a:p>
        </p:txBody>
      </p:sp>
      <p:sp>
        <p:nvSpPr>
          <p:cNvPr id="6" name="TextBox 6"/>
          <p:cNvSpPr txBox="1"/>
          <p:nvPr/>
        </p:nvSpPr>
        <p:spPr>
          <a:xfrm>
            <a:off x="1411038" y="3961505"/>
            <a:ext cx="6931524" cy="536481"/>
          </a:xfrm>
          <a:prstGeom prst="rect">
            <a:avLst/>
          </a:prstGeom>
        </p:spPr>
        <p:txBody>
          <a:bodyPr lIns="0" tIns="0" rIns="0" bIns="0" rtlCol="0" anchor="t">
            <a:spAutoFit/>
          </a:bodyPr>
          <a:lstStyle/>
          <a:p>
            <a:pPr algn="ctr">
              <a:lnSpc>
                <a:spcPts val="3798"/>
              </a:lnSpc>
            </a:pPr>
            <a:r>
              <a:rPr lang="en-US" sz="4748" dirty="0">
                <a:solidFill>
                  <a:srgbClr val="824636"/>
                </a:solidFill>
                <a:latin typeface="Barlow Condensed Heavy Italics"/>
              </a:rPr>
              <a:t>FOR YOUR KIND ATTENTION  !!</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72ED0-BE07-216A-8C3B-679697120CB5}"/>
              </a:ext>
            </a:extLst>
          </p:cNvPr>
          <p:cNvSpPr>
            <a:spLocks noGrp="1"/>
          </p:cNvSpPr>
          <p:nvPr>
            <p:ph type="title"/>
          </p:nvPr>
        </p:nvSpPr>
        <p:spPr/>
        <p:txBody>
          <a:bodyPr>
            <a:normAutofit/>
          </a:bodyPr>
          <a:lstStyle/>
          <a:p>
            <a:pPr algn="ctr"/>
            <a:r>
              <a:rPr lang="en-US" sz="6600" b="1" dirty="0">
                <a:solidFill>
                  <a:srgbClr val="FF0000"/>
                </a:solidFill>
              </a:rPr>
              <a:t>PROJECT TEAM </a:t>
            </a:r>
            <a:endParaRPr lang="en-US" sz="6000" b="1" dirty="0">
              <a:solidFill>
                <a:srgbClr val="FF0000"/>
              </a:solidFill>
            </a:endParaRPr>
          </a:p>
        </p:txBody>
      </p:sp>
      <p:graphicFrame>
        <p:nvGraphicFramePr>
          <p:cNvPr id="7" name="Content Placeholder 6">
            <a:extLst>
              <a:ext uri="{FF2B5EF4-FFF2-40B4-BE49-F238E27FC236}">
                <a16:creationId xmlns:a16="http://schemas.microsoft.com/office/drawing/2014/main" id="{DB789A7D-C2F8-A107-A831-906DBCED5FF4}"/>
              </a:ext>
            </a:extLst>
          </p:cNvPr>
          <p:cNvGraphicFramePr>
            <a:graphicFrameLocks noGrp="1"/>
          </p:cNvGraphicFramePr>
          <p:nvPr>
            <p:ph idx="1"/>
            <p:extLst>
              <p:ext uri="{D42A27DB-BD31-4B8C-83A1-F6EECF244321}">
                <p14:modId xmlns:p14="http://schemas.microsoft.com/office/powerpoint/2010/main" val="3658346485"/>
              </p:ext>
            </p:extLst>
          </p:nvPr>
        </p:nvGraphicFramePr>
        <p:xfrm>
          <a:off x="914400" y="2193924"/>
          <a:ext cx="7897812" cy="3444875"/>
        </p:xfrm>
        <a:graphic>
          <a:graphicData uri="http://schemas.openxmlformats.org/drawingml/2006/table">
            <a:tbl>
              <a:tblPr firstRow="1" bandRow="1">
                <a:tableStyleId>{21E4AEA4-8DFA-4A89-87EB-49C32662AFE0}</a:tableStyleId>
              </a:tblPr>
              <a:tblGrid>
                <a:gridCol w="1676400">
                  <a:extLst>
                    <a:ext uri="{9D8B030D-6E8A-4147-A177-3AD203B41FA5}">
                      <a16:colId xmlns:a16="http://schemas.microsoft.com/office/drawing/2014/main" val="3831386453"/>
                    </a:ext>
                  </a:extLst>
                </a:gridCol>
                <a:gridCol w="6221412">
                  <a:extLst>
                    <a:ext uri="{9D8B030D-6E8A-4147-A177-3AD203B41FA5}">
                      <a16:colId xmlns:a16="http://schemas.microsoft.com/office/drawing/2014/main" val="2921047414"/>
                    </a:ext>
                  </a:extLst>
                </a:gridCol>
              </a:tblGrid>
              <a:tr h="688975">
                <a:tc>
                  <a:txBody>
                    <a:bodyPr/>
                    <a:lstStyle/>
                    <a:p>
                      <a:pPr algn="ctr"/>
                      <a:r>
                        <a:rPr lang="en-US" sz="2800" dirty="0"/>
                        <a:t>Roll No. </a:t>
                      </a:r>
                      <a:endParaRPr lang="en-IN" sz="2800" dirty="0"/>
                    </a:p>
                  </a:txBody>
                  <a:tcPr anchor="ctr"/>
                </a:tc>
                <a:tc>
                  <a:txBody>
                    <a:bodyPr/>
                    <a:lstStyle/>
                    <a:p>
                      <a:pPr algn="ctr"/>
                      <a:r>
                        <a:rPr lang="en-US" sz="3200" dirty="0"/>
                        <a:t>Names </a:t>
                      </a:r>
                      <a:endParaRPr lang="en-IN" sz="3200" dirty="0"/>
                    </a:p>
                  </a:txBody>
                  <a:tcPr anchor="ctr"/>
                </a:tc>
                <a:extLst>
                  <a:ext uri="{0D108BD9-81ED-4DB2-BD59-A6C34878D82A}">
                    <a16:rowId xmlns:a16="http://schemas.microsoft.com/office/drawing/2014/main" val="708345254"/>
                  </a:ext>
                </a:extLst>
              </a:tr>
              <a:tr h="688975">
                <a:tc>
                  <a:txBody>
                    <a:bodyPr/>
                    <a:lstStyle/>
                    <a:p>
                      <a:pPr algn="ctr"/>
                      <a:r>
                        <a:rPr lang="en-US" sz="2400" dirty="0"/>
                        <a:t>17</a:t>
                      </a:r>
                      <a:endParaRPr lang="en-IN" sz="2400" dirty="0"/>
                    </a:p>
                  </a:txBody>
                  <a:tcPr anchor="ctr"/>
                </a:tc>
                <a:tc>
                  <a:txBody>
                    <a:bodyPr/>
                    <a:lstStyle/>
                    <a:p>
                      <a:pPr algn="ctr"/>
                      <a:r>
                        <a:rPr lang="en-US" sz="2400" dirty="0"/>
                        <a:t>Bhagyashree M. Swami </a:t>
                      </a:r>
                      <a:endParaRPr lang="en-IN" sz="2400" dirty="0"/>
                    </a:p>
                  </a:txBody>
                  <a:tcPr anchor="ctr"/>
                </a:tc>
                <a:extLst>
                  <a:ext uri="{0D108BD9-81ED-4DB2-BD59-A6C34878D82A}">
                    <a16:rowId xmlns:a16="http://schemas.microsoft.com/office/drawing/2014/main" val="2245387607"/>
                  </a:ext>
                </a:extLst>
              </a:tr>
              <a:tr h="688975">
                <a:tc>
                  <a:txBody>
                    <a:bodyPr/>
                    <a:lstStyle/>
                    <a:p>
                      <a:pPr algn="ctr"/>
                      <a:r>
                        <a:rPr lang="en-US" sz="2400" dirty="0"/>
                        <a:t>09</a:t>
                      </a:r>
                      <a:endParaRPr lang="en-IN" sz="2400" dirty="0"/>
                    </a:p>
                  </a:txBody>
                  <a:tcPr anchor="ctr"/>
                </a:tc>
                <a:tc>
                  <a:txBody>
                    <a:bodyPr/>
                    <a:lstStyle/>
                    <a:p>
                      <a:pPr algn="ctr"/>
                      <a:r>
                        <a:rPr lang="en-US" sz="2400" dirty="0"/>
                        <a:t>Rohit V. Chitari </a:t>
                      </a:r>
                      <a:endParaRPr lang="en-IN" sz="2400" dirty="0"/>
                    </a:p>
                  </a:txBody>
                  <a:tcPr anchor="ctr"/>
                </a:tc>
                <a:extLst>
                  <a:ext uri="{0D108BD9-81ED-4DB2-BD59-A6C34878D82A}">
                    <a16:rowId xmlns:a16="http://schemas.microsoft.com/office/drawing/2014/main" val="2530252382"/>
                  </a:ext>
                </a:extLst>
              </a:tr>
              <a:tr h="688975">
                <a:tc>
                  <a:txBody>
                    <a:bodyPr/>
                    <a:lstStyle/>
                    <a:p>
                      <a:pPr algn="ctr"/>
                      <a:r>
                        <a:rPr lang="en-US" sz="2400" dirty="0"/>
                        <a:t>14</a:t>
                      </a:r>
                      <a:endParaRPr lang="en-IN" sz="2400" dirty="0"/>
                    </a:p>
                  </a:txBody>
                  <a:tcPr anchor="ctr"/>
                </a:tc>
                <a:tc>
                  <a:txBody>
                    <a:bodyPr/>
                    <a:lstStyle/>
                    <a:p>
                      <a:pPr algn="ctr"/>
                      <a:r>
                        <a:rPr lang="en-US" sz="2400" dirty="0"/>
                        <a:t>Aniket C. More</a:t>
                      </a:r>
                      <a:endParaRPr lang="en-IN" sz="2400" dirty="0"/>
                    </a:p>
                  </a:txBody>
                  <a:tcPr anchor="ctr"/>
                </a:tc>
                <a:extLst>
                  <a:ext uri="{0D108BD9-81ED-4DB2-BD59-A6C34878D82A}">
                    <a16:rowId xmlns:a16="http://schemas.microsoft.com/office/drawing/2014/main" val="3458988321"/>
                  </a:ext>
                </a:extLst>
              </a:tr>
              <a:tr h="688975">
                <a:tc>
                  <a:txBody>
                    <a:bodyPr/>
                    <a:lstStyle/>
                    <a:p>
                      <a:pPr algn="ctr"/>
                      <a:r>
                        <a:rPr lang="en-US" sz="2400" dirty="0"/>
                        <a:t>15</a:t>
                      </a:r>
                      <a:endParaRPr lang="en-IN" sz="2400" dirty="0"/>
                    </a:p>
                  </a:txBody>
                  <a:tcPr anchor="ctr"/>
                </a:tc>
                <a:tc>
                  <a:txBody>
                    <a:bodyPr/>
                    <a:lstStyle/>
                    <a:p>
                      <a:pPr algn="ctr"/>
                      <a:r>
                        <a:rPr lang="en-US" sz="2400" dirty="0"/>
                        <a:t>Prathmesh S. Suryavanshi </a:t>
                      </a:r>
                      <a:endParaRPr lang="en-IN" sz="2400" dirty="0"/>
                    </a:p>
                  </a:txBody>
                  <a:tcPr anchor="ctr"/>
                </a:tc>
                <a:extLst>
                  <a:ext uri="{0D108BD9-81ED-4DB2-BD59-A6C34878D82A}">
                    <a16:rowId xmlns:a16="http://schemas.microsoft.com/office/drawing/2014/main" val="2335913875"/>
                  </a:ext>
                </a:extLst>
              </a:tr>
            </a:tbl>
          </a:graphicData>
        </a:graphic>
      </p:graphicFrame>
    </p:spTree>
    <p:extLst>
      <p:ext uri="{BB962C8B-B14F-4D97-AF65-F5344CB8AC3E}">
        <p14:creationId xmlns:p14="http://schemas.microsoft.com/office/powerpoint/2010/main" val="20615514"/>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874634" y="-923971"/>
            <a:ext cx="7757932" cy="9163142"/>
          </a:xfrm>
          <a:custGeom>
            <a:avLst/>
            <a:gdLst/>
            <a:ahLst/>
            <a:cxnLst/>
            <a:rect l="l" t="t" r="r" b="b"/>
            <a:pathLst>
              <a:path w="7757932" h="9163142">
                <a:moveTo>
                  <a:pt x="0" y="0"/>
                </a:moveTo>
                <a:lnTo>
                  <a:pt x="7757932" y="0"/>
                </a:lnTo>
                <a:lnTo>
                  <a:pt x="7757932" y="9163142"/>
                </a:lnTo>
                <a:lnTo>
                  <a:pt x="0" y="9163142"/>
                </a:lnTo>
                <a:lnTo>
                  <a:pt x="0" y="0"/>
                </a:lnTo>
                <a:close/>
              </a:path>
            </a:pathLst>
          </a:custGeom>
          <a:blipFill>
            <a:blip r:embed="rId2">
              <a:alphaModFix amt="30000"/>
              <a:extLst>
                <a:ext uri="{96DAC541-7B7A-43D3-8B79-37D633B846F1}">
                  <asvg:svgBlip xmlns:asvg="http://schemas.microsoft.com/office/drawing/2016/SVG/main" r:embed="rId3"/>
                </a:ext>
              </a:extLst>
            </a:blip>
            <a:stretch>
              <a:fillRect l="-97" r="-97"/>
            </a:stretch>
          </a:blipFill>
        </p:spPr>
        <p:txBody>
          <a:bodyPr/>
          <a:lstStyle/>
          <a:p>
            <a:endParaRPr lang="en-US" dirty="0">
              <a:latin typeface="Canva Sans Bold" panose="020B0604020202020204" charset="0"/>
            </a:endParaRPr>
          </a:p>
        </p:txBody>
      </p:sp>
      <p:grpSp>
        <p:nvGrpSpPr>
          <p:cNvPr id="3" name="Group 3"/>
          <p:cNvGrpSpPr/>
          <p:nvPr/>
        </p:nvGrpSpPr>
        <p:grpSpPr>
          <a:xfrm>
            <a:off x="13252" y="381000"/>
            <a:ext cx="6040959" cy="6179315"/>
            <a:chOff x="0" y="0"/>
            <a:chExt cx="8054612" cy="8239088"/>
          </a:xfrm>
        </p:grpSpPr>
        <p:sp>
          <p:nvSpPr>
            <p:cNvPr id="4" name="AutoShape 4"/>
            <p:cNvSpPr/>
            <p:nvPr/>
          </p:nvSpPr>
          <p:spPr>
            <a:xfrm>
              <a:off x="0" y="0"/>
              <a:ext cx="8054612" cy="2106048"/>
            </a:xfrm>
            <a:prstGeom prst="rect">
              <a:avLst/>
            </a:prstGeom>
            <a:solidFill>
              <a:schemeClr val="accent2"/>
            </a:solidFill>
          </p:spPr>
          <p:txBody>
            <a:bodyPr/>
            <a:lstStyle/>
            <a:p>
              <a:endParaRPr lang="en-US" dirty="0">
                <a:latin typeface="Canva Sans Bold" panose="020B0604020202020204" charset="0"/>
              </a:endParaRPr>
            </a:p>
          </p:txBody>
        </p:sp>
        <p:sp>
          <p:nvSpPr>
            <p:cNvPr id="5" name="TextBox 5"/>
            <p:cNvSpPr txBox="1"/>
            <p:nvPr/>
          </p:nvSpPr>
          <p:spPr>
            <a:xfrm>
              <a:off x="1300704" y="427561"/>
              <a:ext cx="6023144" cy="1473200"/>
            </a:xfrm>
            <a:prstGeom prst="rect">
              <a:avLst/>
            </a:prstGeom>
          </p:spPr>
          <p:txBody>
            <a:bodyPr lIns="0" tIns="0" rIns="0" bIns="0" rtlCol="0" anchor="t">
              <a:spAutoFit/>
            </a:bodyPr>
            <a:lstStyle/>
            <a:p>
              <a:pPr algn="l">
                <a:lnSpc>
                  <a:spcPts val="4320"/>
                </a:lnSpc>
              </a:pPr>
              <a:r>
                <a:rPr lang="en-US" sz="3600" dirty="0">
                  <a:solidFill>
                    <a:srgbClr val="FFFFFF"/>
                  </a:solidFill>
                  <a:latin typeface="Canva Sans Bold" panose="020B0604020202020204" charset="0"/>
                </a:rPr>
                <a:t>WHAT WE'LL DISCUSS TODAY</a:t>
              </a:r>
            </a:p>
          </p:txBody>
        </p:sp>
        <p:sp>
          <p:nvSpPr>
            <p:cNvPr id="6" name="TextBox 6"/>
            <p:cNvSpPr txBox="1"/>
            <p:nvPr/>
          </p:nvSpPr>
          <p:spPr>
            <a:xfrm>
              <a:off x="1300704" y="2762935"/>
              <a:ext cx="6023144" cy="400880"/>
            </a:xfrm>
            <a:prstGeom prst="rect">
              <a:avLst/>
            </a:prstGeom>
          </p:spPr>
          <p:txBody>
            <a:bodyPr lIns="0" tIns="0" rIns="0" bIns="0" rtlCol="0" anchor="t">
              <a:spAutoFit/>
            </a:bodyPr>
            <a:lstStyle/>
            <a:p>
              <a:pPr algn="l">
                <a:lnSpc>
                  <a:spcPts val="2279"/>
                </a:lnSpc>
              </a:pPr>
              <a:r>
                <a:rPr lang="en-US" sz="2400" dirty="0">
                  <a:solidFill>
                    <a:srgbClr val="FF341E"/>
                  </a:solidFill>
                  <a:latin typeface="Canva Sans Bold" panose="020B0604020202020204" charset="0"/>
                </a:rPr>
                <a:t>Outline</a:t>
              </a:r>
              <a:r>
                <a:rPr lang="en-US" sz="1899" dirty="0">
                  <a:solidFill>
                    <a:srgbClr val="FF341E"/>
                  </a:solidFill>
                  <a:latin typeface="Canva Sans Bold" panose="020B0604020202020204" charset="0"/>
                </a:rPr>
                <a:t> </a:t>
              </a:r>
            </a:p>
          </p:txBody>
        </p:sp>
        <p:sp>
          <p:nvSpPr>
            <p:cNvPr id="7" name="TextBox 7"/>
            <p:cNvSpPr txBox="1"/>
            <p:nvPr/>
          </p:nvSpPr>
          <p:spPr>
            <a:xfrm>
              <a:off x="1300704" y="3312098"/>
              <a:ext cx="6023144" cy="4926990"/>
            </a:xfrm>
            <a:prstGeom prst="rect">
              <a:avLst/>
            </a:prstGeom>
          </p:spPr>
          <p:txBody>
            <a:bodyPr lIns="0" tIns="0" rIns="0" bIns="0" rtlCol="0" anchor="t">
              <a:spAutoFit/>
            </a:bodyPr>
            <a:lstStyle/>
            <a:p>
              <a:pPr>
                <a:lnSpc>
                  <a:spcPct val="150000"/>
                </a:lnSpc>
              </a:pPr>
              <a:r>
                <a:rPr lang="en-US" spc="13" dirty="0">
                  <a:solidFill>
                    <a:srgbClr val="000000"/>
                  </a:solidFill>
                  <a:latin typeface="Canva Sans Bold" panose="020B0604020202020204" charset="0"/>
                </a:rPr>
                <a:t>Problem Statement  </a:t>
              </a:r>
            </a:p>
            <a:p>
              <a:pPr>
                <a:lnSpc>
                  <a:spcPct val="150000"/>
                </a:lnSpc>
              </a:pPr>
              <a:r>
                <a:rPr lang="en-US" spc="13" dirty="0">
                  <a:solidFill>
                    <a:srgbClr val="000000"/>
                  </a:solidFill>
                  <a:latin typeface="Canva Sans Bold" panose="020B0604020202020204" charset="0"/>
                </a:rPr>
                <a:t>Objective </a:t>
              </a:r>
            </a:p>
            <a:p>
              <a:pPr>
                <a:lnSpc>
                  <a:spcPct val="150000"/>
                </a:lnSpc>
              </a:pPr>
              <a:r>
                <a:rPr lang="en-US" spc="13" dirty="0">
                  <a:solidFill>
                    <a:srgbClr val="000000"/>
                  </a:solidFill>
                  <a:latin typeface="Canva Sans Bold" panose="020B0604020202020204" charset="0"/>
                </a:rPr>
                <a:t>Designed System Architecture</a:t>
              </a:r>
            </a:p>
            <a:p>
              <a:pPr>
                <a:lnSpc>
                  <a:spcPct val="150000"/>
                </a:lnSpc>
              </a:pPr>
              <a:r>
                <a:rPr lang="en-US" spc="13" dirty="0">
                  <a:solidFill>
                    <a:srgbClr val="000000"/>
                  </a:solidFill>
                  <a:latin typeface="Canva Sans Bold" panose="020B0604020202020204" charset="0"/>
                </a:rPr>
                <a:t> System Flowchart</a:t>
              </a:r>
            </a:p>
            <a:p>
              <a:pPr>
                <a:lnSpc>
                  <a:spcPct val="150000"/>
                </a:lnSpc>
              </a:pPr>
              <a:r>
                <a:rPr lang="en-US" spc="13" dirty="0">
                  <a:solidFill>
                    <a:srgbClr val="000000"/>
                  </a:solidFill>
                  <a:latin typeface="Canva Sans Bold" panose="020B0604020202020204" charset="0"/>
                </a:rPr>
                <a:t>Dataset Details </a:t>
              </a:r>
            </a:p>
            <a:p>
              <a:pPr>
                <a:lnSpc>
                  <a:spcPct val="150000"/>
                </a:lnSpc>
              </a:pPr>
              <a:r>
                <a:rPr lang="en-US" spc="13" dirty="0">
                  <a:solidFill>
                    <a:srgbClr val="000000"/>
                  </a:solidFill>
                  <a:latin typeface="Canva Sans Bold" panose="020B0604020202020204" charset="0"/>
                </a:rPr>
                <a:t>Tools &amp; methods </a:t>
              </a:r>
            </a:p>
            <a:p>
              <a:pPr>
                <a:lnSpc>
                  <a:spcPct val="150000"/>
                </a:lnSpc>
              </a:pPr>
              <a:r>
                <a:rPr lang="en-US" spc="13" dirty="0">
                  <a:solidFill>
                    <a:srgbClr val="000000"/>
                  </a:solidFill>
                  <a:latin typeface="Canva Sans Bold" panose="020B0604020202020204" charset="0"/>
                </a:rPr>
                <a:t>Requirements</a:t>
              </a:r>
            </a:p>
            <a:p>
              <a:pPr>
                <a:lnSpc>
                  <a:spcPct val="150000"/>
                </a:lnSpc>
              </a:pPr>
              <a:r>
                <a:rPr lang="en-US" spc="13" dirty="0">
                  <a:solidFill>
                    <a:srgbClr val="000000"/>
                  </a:solidFill>
                  <a:latin typeface="Canva Sans Bold" panose="020B0604020202020204" charset="0"/>
                </a:rPr>
                <a:t>Result Analysis  </a:t>
              </a:r>
            </a:p>
            <a:p>
              <a:pPr algn="l">
                <a:lnSpc>
                  <a:spcPct val="150000"/>
                </a:lnSpc>
              </a:pPr>
              <a:r>
                <a:rPr lang="en-US" spc="13" dirty="0">
                  <a:solidFill>
                    <a:srgbClr val="000000"/>
                  </a:solidFill>
                  <a:latin typeface="Canva Sans Bold" panose="020B0604020202020204" charset="0"/>
                </a:rPr>
                <a:t>Conclusion </a:t>
              </a:r>
            </a:p>
          </p:txBody>
        </p:sp>
      </p:grpSp>
      <p:sp>
        <p:nvSpPr>
          <p:cNvPr id="8" name="AutoShape 8"/>
          <p:cNvSpPr/>
          <p:nvPr/>
        </p:nvSpPr>
        <p:spPr>
          <a:xfrm>
            <a:off x="-563215" y="6996959"/>
            <a:ext cx="10880029" cy="964537"/>
          </a:xfrm>
          <a:prstGeom prst="rect">
            <a:avLst/>
          </a:prstGeom>
          <a:solidFill>
            <a:srgbClr val="C00000"/>
          </a:solidFill>
        </p:spPr>
        <p:txBody>
          <a:bodyPr/>
          <a:lstStyle/>
          <a:p>
            <a:endParaRPr lang="en-US" dirty="0">
              <a:latin typeface="Canva Sans Bold" panose="020B0604020202020204" charset="0"/>
            </a:endParaRP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341E"/>
        </a:solidFill>
        <a:effectLst/>
      </p:bgPr>
    </p:bg>
    <p:spTree>
      <p:nvGrpSpPr>
        <p:cNvPr id="1" name=""/>
        <p:cNvGrpSpPr/>
        <p:nvPr/>
      </p:nvGrpSpPr>
      <p:grpSpPr>
        <a:xfrm>
          <a:off x="0" y="0"/>
          <a:ext cx="0" cy="0"/>
          <a:chOff x="0" y="0"/>
          <a:chExt cx="0" cy="0"/>
        </a:xfrm>
      </p:grpSpPr>
      <p:sp>
        <p:nvSpPr>
          <p:cNvPr id="2" name="Freeform 2"/>
          <p:cNvSpPr/>
          <p:nvPr/>
        </p:nvSpPr>
        <p:spPr>
          <a:xfrm>
            <a:off x="990600" y="-990600"/>
            <a:ext cx="7301067" cy="8625280"/>
          </a:xfrm>
          <a:custGeom>
            <a:avLst/>
            <a:gdLst/>
            <a:ahLst/>
            <a:cxnLst/>
            <a:rect l="l" t="t" r="r" b="b"/>
            <a:pathLst>
              <a:path w="7301067" h="8625280">
                <a:moveTo>
                  <a:pt x="0" y="0"/>
                </a:moveTo>
                <a:lnTo>
                  <a:pt x="7301067" y="0"/>
                </a:lnTo>
                <a:lnTo>
                  <a:pt x="7301067" y="8625280"/>
                </a:lnTo>
                <a:lnTo>
                  <a:pt x="0" y="8625280"/>
                </a:lnTo>
                <a:lnTo>
                  <a:pt x="0" y="0"/>
                </a:lnTo>
                <a:close/>
              </a:path>
            </a:pathLst>
          </a:custGeom>
          <a:blipFill>
            <a:blip r:embed="rId2">
              <a:alphaModFix amt="31999"/>
              <a:extLst>
                <a:ext uri="{96DAC541-7B7A-43D3-8B79-37D633B846F1}">
                  <asvg:svgBlip xmlns:asvg="http://schemas.microsoft.com/office/drawing/2016/SVG/main" r:embed="rId3"/>
                </a:ext>
              </a:extLst>
            </a:blip>
            <a:stretch>
              <a:fillRect l="-107" r="-107"/>
            </a:stretch>
          </a:blipFill>
        </p:spPr>
        <p:txBody>
          <a:bodyPr/>
          <a:lstStyle/>
          <a:p>
            <a:endParaRPr lang="en-US" dirty="0">
              <a:latin typeface="Canva Sans Bold" panose="020B0604020202020204" charset="0"/>
            </a:endParaRPr>
          </a:p>
        </p:txBody>
      </p:sp>
      <p:sp>
        <p:nvSpPr>
          <p:cNvPr id="3" name="TextBox 3"/>
          <p:cNvSpPr txBox="1"/>
          <p:nvPr/>
        </p:nvSpPr>
        <p:spPr>
          <a:xfrm>
            <a:off x="1409700" y="2664222"/>
            <a:ext cx="6916746" cy="1739106"/>
          </a:xfrm>
          <a:prstGeom prst="rect">
            <a:avLst/>
          </a:prstGeom>
        </p:spPr>
        <p:txBody>
          <a:bodyPr lIns="0" tIns="0" rIns="0" bIns="0" rtlCol="0" anchor="t">
            <a:spAutoFit/>
          </a:bodyPr>
          <a:lstStyle/>
          <a:p>
            <a:pPr algn="ctr">
              <a:lnSpc>
                <a:spcPts val="7043"/>
              </a:lnSpc>
            </a:pPr>
            <a:r>
              <a:rPr lang="en-US" sz="5031" spc="855" dirty="0">
                <a:latin typeface="Canva Sans Bold" panose="020B0604020202020204" charset="0"/>
              </a:rPr>
              <a:t>LET'S GET</a:t>
            </a:r>
          </a:p>
          <a:p>
            <a:pPr algn="ctr">
              <a:lnSpc>
                <a:spcPts val="7043"/>
              </a:lnSpc>
            </a:pPr>
            <a:r>
              <a:rPr lang="en-US" sz="5031" spc="855" dirty="0">
                <a:latin typeface="Canva Sans Bold" panose="020B0604020202020204" charset="0"/>
              </a:rPr>
              <a:t>STARTED</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E373EC-801B-3961-5AC2-AB18EE67EFCB}"/>
              </a:ext>
            </a:extLst>
          </p:cNvPr>
          <p:cNvSpPr/>
          <p:nvPr/>
        </p:nvSpPr>
        <p:spPr>
          <a:xfrm>
            <a:off x="2209800" y="685800"/>
            <a:ext cx="4952999" cy="1028818"/>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AutoShape 2"/>
          <p:cNvSpPr/>
          <p:nvPr/>
        </p:nvSpPr>
        <p:spPr>
          <a:xfrm>
            <a:off x="-563215" y="6836185"/>
            <a:ext cx="10880029" cy="964537"/>
          </a:xfrm>
          <a:prstGeom prst="rect">
            <a:avLst/>
          </a:prstGeom>
          <a:solidFill>
            <a:schemeClr val="accent1">
              <a:lumMod val="50000"/>
            </a:schemeClr>
          </a:solidFill>
        </p:spPr>
        <p:txBody>
          <a:bodyPr/>
          <a:lstStyle/>
          <a:p>
            <a:endParaRPr lang="en-US" dirty="0">
              <a:ln w="0"/>
              <a:solidFill>
                <a:schemeClr val="accent1"/>
              </a:solidFill>
              <a:effectLst>
                <a:outerShdw blurRad="38100" dist="25400" dir="5400000" algn="ctr" rotWithShape="0">
                  <a:srgbClr val="6E747A">
                    <a:alpha val="43000"/>
                  </a:srgbClr>
                </a:outerShdw>
              </a:effectLst>
              <a:latin typeface="Canva Sans Bold" panose="020B0604020202020204" charset="0"/>
            </a:endParaRPr>
          </a:p>
        </p:txBody>
      </p:sp>
      <p:sp>
        <p:nvSpPr>
          <p:cNvPr id="4" name="TextBox 4"/>
          <p:cNvSpPr txBox="1"/>
          <p:nvPr/>
        </p:nvSpPr>
        <p:spPr>
          <a:xfrm>
            <a:off x="2756444" y="1114028"/>
            <a:ext cx="6997156" cy="355995"/>
          </a:xfrm>
          <a:prstGeom prst="rect">
            <a:avLst/>
          </a:prstGeom>
        </p:spPr>
        <p:txBody>
          <a:bodyPr lIns="0" tIns="0" rIns="0" bIns="0" rtlCol="0" anchor="t">
            <a:spAutoFit/>
          </a:bodyPr>
          <a:lstStyle/>
          <a:p>
            <a:pPr>
              <a:lnSpc>
                <a:spcPts val="2562"/>
              </a:lnSpc>
            </a:pPr>
            <a:r>
              <a:rPr lang="en-US" sz="3200" dirty="0">
                <a:solidFill>
                  <a:schemeClr val="bg1"/>
                </a:solidFill>
                <a:latin typeface="Canva Sans Bold" panose="020B0604020202020204" charset="0"/>
              </a:rPr>
              <a:t>Problem Statement </a:t>
            </a:r>
          </a:p>
        </p:txBody>
      </p:sp>
      <p:sp>
        <p:nvSpPr>
          <p:cNvPr id="5" name="TextBox 5"/>
          <p:cNvSpPr txBox="1"/>
          <p:nvPr/>
        </p:nvSpPr>
        <p:spPr>
          <a:xfrm>
            <a:off x="2427601" y="1436298"/>
            <a:ext cx="6594479" cy="800219"/>
          </a:xfrm>
          <a:prstGeom prst="rect">
            <a:avLst/>
          </a:prstGeom>
        </p:spPr>
        <p:txBody>
          <a:bodyPr lIns="0" tIns="0" rIns="0" bIns="0" rtlCol="0" anchor="t">
            <a:spAutoFit/>
          </a:bodyPr>
          <a:lstStyle/>
          <a:p>
            <a:pPr algn="l"/>
            <a:br>
              <a:rPr lang="en-US" dirty="0"/>
            </a:br>
            <a:br>
              <a:rPr lang="en-US" b="1" dirty="0"/>
            </a:br>
            <a:endParaRPr lang="en-US" sz="1600" b="1" spc="12" dirty="0">
              <a:solidFill>
                <a:srgbClr val="000000"/>
              </a:solidFill>
              <a:latin typeface="Canva Sans Bold" panose="020B0604020202020204" charset="0"/>
            </a:endParaRPr>
          </a:p>
        </p:txBody>
      </p:sp>
      <p:sp>
        <p:nvSpPr>
          <p:cNvPr id="6" name="TextBox 5">
            <a:extLst>
              <a:ext uri="{FF2B5EF4-FFF2-40B4-BE49-F238E27FC236}">
                <a16:creationId xmlns:a16="http://schemas.microsoft.com/office/drawing/2014/main" id="{97F29D2C-6BD1-1120-F4A2-DB6ACB6A718A}"/>
              </a:ext>
            </a:extLst>
          </p:cNvPr>
          <p:cNvSpPr txBox="1"/>
          <p:nvPr/>
        </p:nvSpPr>
        <p:spPr>
          <a:xfrm>
            <a:off x="1480499" y="1975786"/>
            <a:ext cx="6792599" cy="4154984"/>
          </a:xfrm>
          <a:prstGeom prst="rect">
            <a:avLst/>
          </a:prstGeom>
          <a:noFill/>
        </p:spPr>
        <p:txBody>
          <a:bodyPr wrap="square" rtlCol="0">
            <a:spAutoFit/>
          </a:bodyPr>
          <a:lstStyle/>
          <a:p>
            <a:pPr algn="just"/>
            <a:r>
              <a:rPr lang="en-US" sz="2400" dirty="0"/>
              <a:t>The problem statement involves developing a real-time heart disease prediction model for timely identification of cardiovascular risks. This entails creating an accurate and scalable machine learning system that analyzes diverse health data, prioritizes relevant features, and integrates seamlessly into healthcare workflows.</a:t>
            </a:r>
          </a:p>
          <a:p>
            <a:pPr algn="just"/>
            <a:r>
              <a:rPr lang="en-US" sz="2400" dirty="0"/>
              <a:t> </a:t>
            </a:r>
          </a:p>
          <a:p>
            <a:pPr algn="just"/>
            <a:r>
              <a:rPr lang="en-US" sz="2400" dirty="0"/>
              <a:t>The goal is to provide healthcare professionals with a reliable tool for early detection and intervention in cardiovascular diseases.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63215" y="6836185"/>
            <a:ext cx="10880029" cy="964537"/>
          </a:xfrm>
          <a:prstGeom prst="rect">
            <a:avLst/>
          </a:prstGeom>
          <a:solidFill>
            <a:srgbClr val="FF341E"/>
          </a:solidFill>
        </p:spPr>
        <p:txBody>
          <a:bodyPr/>
          <a:lstStyle/>
          <a:p>
            <a:endParaRPr lang="en-US" dirty="0">
              <a:latin typeface="Canva Sans Bold" panose="020B0604020202020204" charset="0"/>
            </a:endParaRPr>
          </a:p>
        </p:txBody>
      </p:sp>
      <p:grpSp>
        <p:nvGrpSpPr>
          <p:cNvPr id="3" name="Group 3"/>
          <p:cNvGrpSpPr/>
          <p:nvPr/>
        </p:nvGrpSpPr>
        <p:grpSpPr>
          <a:xfrm>
            <a:off x="240602" y="538055"/>
            <a:ext cx="6793867" cy="5420193"/>
            <a:chOff x="0" y="0"/>
            <a:chExt cx="9058488" cy="7226922"/>
          </a:xfrm>
        </p:grpSpPr>
        <p:sp>
          <p:nvSpPr>
            <p:cNvPr id="4" name="TextBox 4"/>
            <p:cNvSpPr txBox="1"/>
            <p:nvPr/>
          </p:nvSpPr>
          <p:spPr>
            <a:xfrm>
              <a:off x="1675873" y="2317446"/>
              <a:ext cx="7382615" cy="349584"/>
            </a:xfrm>
            <a:prstGeom prst="rect">
              <a:avLst/>
            </a:prstGeom>
          </p:spPr>
          <p:txBody>
            <a:bodyPr lIns="0" tIns="0" rIns="0" bIns="0" rtlCol="0" anchor="t">
              <a:spAutoFit/>
            </a:bodyPr>
            <a:lstStyle/>
            <a:p>
              <a:pPr algn="l">
                <a:lnSpc>
                  <a:spcPts val="1920"/>
                </a:lnSpc>
              </a:pPr>
              <a:r>
                <a:rPr lang="en-US" sz="2400" dirty="0">
                  <a:solidFill>
                    <a:srgbClr val="FF341E"/>
                  </a:solidFill>
                  <a:latin typeface="Canva Sans Bold" panose="020B0604020202020204" charset="0"/>
                </a:rPr>
                <a:t>Objective Of Study </a:t>
              </a:r>
            </a:p>
          </p:txBody>
        </p:sp>
        <p:sp>
          <p:nvSpPr>
            <p:cNvPr id="5" name="TextBox 5"/>
            <p:cNvSpPr txBox="1"/>
            <p:nvPr/>
          </p:nvSpPr>
          <p:spPr>
            <a:xfrm>
              <a:off x="898397" y="3114258"/>
              <a:ext cx="7382615" cy="4112664"/>
            </a:xfrm>
            <a:prstGeom prst="rect">
              <a:avLst/>
            </a:prstGeom>
          </p:spPr>
          <p:txBody>
            <a:bodyPr lIns="0" tIns="0" rIns="0" bIns="0" rtlCol="0" anchor="t">
              <a:spAutoFit/>
            </a:bodyPr>
            <a:lstStyle/>
            <a:p>
              <a:pPr>
                <a:lnSpc>
                  <a:spcPts val="1874"/>
                </a:lnSpc>
              </a:pPr>
              <a:endParaRPr lang="en-US" sz="1249" spc="12" dirty="0">
                <a:solidFill>
                  <a:srgbClr val="000000"/>
                </a:solidFill>
                <a:latin typeface="Canva Sans Bold" panose="020B0604020202020204" charset="0"/>
              </a:endParaRPr>
            </a:p>
            <a:p>
              <a:r>
                <a:rPr lang="en-US" sz="2000" b="1" dirty="0">
                  <a:solidFill>
                    <a:srgbClr val="000000"/>
                  </a:solidFill>
                  <a:latin typeface="Arial" panose="020B0604020202020204" pitchFamily="34" charset="0"/>
                  <a:cs typeface="Arial" panose="020B0604020202020204" pitchFamily="34" charset="0"/>
                </a:rPr>
                <a:t>1. For Early Detection</a:t>
              </a:r>
            </a:p>
            <a:p>
              <a:r>
                <a:rPr lang="en-US" sz="2000" b="1" dirty="0">
                  <a:solidFill>
                    <a:srgbClr val="000000"/>
                  </a:solidFill>
                  <a:latin typeface="Arial" panose="020B0604020202020204" pitchFamily="34" charset="0"/>
                  <a:cs typeface="Arial" panose="020B0604020202020204" pitchFamily="34" charset="0"/>
                </a:rPr>
                <a:t>2. To Preventive Interventions</a:t>
              </a:r>
            </a:p>
            <a:p>
              <a:r>
                <a:rPr lang="en-US" sz="2000" b="1" dirty="0">
                  <a:solidFill>
                    <a:srgbClr val="000000"/>
                  </a:solidFill>
                  <a:latin typeface="Arial" panose="020B0604020202020204" pitchFamily="34" charset="0"/>
                  <a:cs typeface="Arial" panose="020B0604020202020204" pitchFamily="34" charset="0"/>
                </a:rPr>
                <a:t>3. To Reduced Burden on Healthcare System</a:t>
              </a:r>
            </a:p>
            <a:p>
              <a:pPr algn="l"/>
              <a:r>
                <a:rPr lang="en-US" sz="2000" b="1" i="0" dirty="0">
                  <a:effectLst/>
                  <a:latin typeface="Arial" panose="020B0604020202020204" pitchFamily="34" charset="0"/>
                  <a:cs typeface="Arial" panose="020B0604020202020204" pitchFamily="34" charset="0"/>
                </a:rPr>
                <a:t>4. To get Personalized Medicine</a:t>
              </a:r>
            </a:p>
            <a:p>
              <a:pPr algn="l"/>
              <a:r>
                <a:rPr lang="en-US" sz="2000" b="1" dirty="0">
                  <a:latin typeface="Arial" panose="020B0604020202020204" pitchFamily="34" charset="0"/>
                  <a:cs typeface="Arial" panose="020B0604020202020204" pitchFamily="34" charset="0"/>
                </a:rPr>
                <a:t>5</a:t>
              </a:r>
              <a:r>
                <a:rPr lang="en-US" sz="2000" b="1" i="0" dirty="0">
                  <a:effectLst/>
                  <a:latin typeface="Arial" panose="020B0604020202020204" pitchFamily="34" charset="0"/>
                  <a:cs typeface="Arial" panose="020B0604020202020204" pitchFamily="34" charset="0"/>
                </a:rPr>
                <a:t>. To Improve Patient Outcomes</a:t>
              </a:r>
            </a:p>
            <a:p>
              <a:r>
                <a:rPr lang="en-US" sz="2000" b="1" spc="12" dirty="0">
                  <a:solidFill>
                    <a:srgbClr val="000000"/>
                  </a:solidFill>
                  <a:latin typeface="Arial" panose="020B0604020202020204" pitchFamily="34" charset="0"/>
                  <a:cs typeface="Arial" panose="020B0604020202020204" pitchFamily="34" charset="0"/>
                </a:rPr>
                <a:t>6. For Real-time Prediction and Deployment</a:t>
              </a:r>
            </a:p>
            <a:p>
              <a:r>
                <a:rPr lang="en-US" sz="2000" b="1" dirty="0">
                  <a:solidFill>
                    <a:srgbClr val="000000"/>
                  </a:solidFill>
                  <a:latin typeface="Arial" panose="020B0604020202020204" pitchFamily="34" charset="0"/>
                  <a:cs typeface="Arial" panose="020B0604020202020204" pitchFamily="34" charset="0"/>
                </a:rPr>
                <a:t>7. To Research and Insights</a:t>
              </a:r>
            </a:p>
            <a:p>
              <a:endParaRPr lang="en-US" sz="1400" b="1" spc="12" dirty="0">
                <a:solidFill>
                  <a:srgbClr val="000000"/>
                </a:solidFill>
                <a:latin typeface="Arial" panose="020B0604020202020204" pitchFamily="34" charset="0"/>
                <a:cs typeface="Arial" panose="020B0604020202020204" pitchFamily="34" charset="0"/>
              </a:endParaRPr>
            </a:p>
            <a:p>
              <a:pPr>
                <a:lnSpc>
                  <a:spcPts val="1724"/>
                </a:lnSpc>
              </a:pPr>
              <a:endParaRPr lang="en-US" sz="1249" spc="12" dirty="0">
                <a:solidFill>
                  <a:srgbClr val="000000"/>
                </a:solidFill>
                <a:latin typeface="Canva Sans Bold" panose="020B0604020202020204" charset="0"/>
              </a:endParaRPr>
            </a:p>
            <a:p>
              <a:pPr algn="l">
                <a:lnSpc>
                  <a:spcPts val="2174"/>
                </a:lnSpc>
              </a:pPr>
              <a:endParaRPr lang="en-US" sz="1249" spc="12" dirty="0">
                <a:solidFill>
                  <a:srgbClr val="000000"/>
                </a:solidFill>
                <a:latin typeface="Canva Sans Bold" panose="020B0604020202020204" charset="0"/>
              </a:endParaRPr>
            </a:p>
          </p:txBody>
        </p:sp>
        <p:sp>
          <p:nvSpPr>
            <p:cNvPr id="6" name="AutoShape 6"/>
            <p:cNvSpPr/>
            <p:nvPr/>
          </p:nvSpPr>
          <p:spPr>
            <a:xfrm>
              <a:off x="0" y="0"/>
              <a:ext cx="8054612" cy="1496448"/>
            </a:xfrm>
            <a:prstGeom prst="rect">
              <a:avLst/>
            </a:prstGeom>
            <a:solidFill>
              <a:srgbClr val="FF341E"/>
            </a:solidFill>
          </p:spPr>
          <p:txBody>
            <a:bodyPr/>
            <a:lstStyle/>
            <a:p>
              <a:endParaRPr lang="en-US" dirty="0">
                <a:latin typeface="Canva Sans Bold" panose="020B0604020202020204" charset="0"/>
              </a:endParaRPr>
            </a:p>
          </p:txBody>
        </p:sp>
        <p:sp>
          <p:nvSpPr>
            <p:cNvPr id="7" name="TextBox 7"/>
            <p:cNvSpPr txBox="1"/>
            <p:nvPr/>
          </p:nvSpPr>
          <p:spPr>
            <a:xfrm>
              <a:off x="1300704" y="443436"/>
              <a:ext cx="6068759" cy="822325"/>
            </a:xfrm>
            <a:prstGeom prst="rect">
              <a:avLst/>
            </a:prstGeom>
          </p:spPr>
          <p:txBody>
            <a:bodyPr lIns="0" tIns="0" rIns="0" bIns="0" rtlCol="0" anchor="t">
              <a:spAutoFit/>
            </a:bodyPr>
            <a:lstStyle/>
            <a:p>
              <a:pPr algn="l">
                <a:lnSpc>
                  <a:spcPts val="4800"/>
                </a:lnSpc>
              </a:pPr>
              <a:r>
                <a:rPr lang="en-US" sz="4000" dirty="0">
                  <a:solidFill>
                    <a:srgbClr val="FFFFFF"/>
                  </a:solidFill>
                  <a:latin typeface="Canva Sans Bold" panose="020B0604020202020204" charset="0"/>
                </a:rPr>
                <a:t>OBJECTIVES </a:t>
              </a:r>
            </a:p>
          </p:txBody>
        </p:sp>
      </p:grpSp>
      <p:sp>
        <p:nvSpPr>
          <p:cNvPr id="8" name="Freeform 8"/>
          <p:cNvSpPr/>
          <p:nvPr/>
        </p:nvSpPr>
        <p:spPr>
          <a:xfrm>
            <a:off x="7034469" y="188266"/>
            <a:ext cx="5438262" cy="6647919"/>
          </a:xfrm>
          <a:custGeom>
            <a:avLst/>
            <a:gdLst/>
            <a:ahLst/>
            <a:cxnLst/>
            <a:rect l="l" t="t" r="r" b="b"/>
            <a:pathLst>
              <a:path w="5438262" h="6647919">
                <a:moveTo>
                  <a:pt x="0" y="0"/>
                </a:moveTo>
                <a:lnTo>
                  <a:pt x="5438263" y="0"/>
                </a:lnTo>
                <a:lnTo>
                  <a:pt x="5438263" y="6647918"/>
                </a:lnTo>
                <a:lnTo>
                  <a:pt x="0" y="6647918"/>
                </a:lnTo>
                <a:lnTo>
                  <a:pt x="0" y="0"/>
                </a:lnTo>
                <a:close/>
              </a:path>
            </a:pathLst>
          </a:custGeom>
          <a:blipFill>
            <a:blip r:embed="rId2"/>
            <a:stretch>
              <a:fillRect l="-73302" r="-10177"/>
            </a:stretch>
          </a:blipFill>
        </p:spPr>
        <p:txBody>
          <a:bodyPr/>
          <a:lstStyle/>
          <a:p>
            <a:endParaRPr lang="en-US" dirty="0">
              <a:latin typeface="Canva Sans Bold" panose="020B060402020202020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eart disease risk prediction system-block diagram.">
            <a:extLst>
              <a:ext uri="{FF2B5EF4-FFF2-40B4-BE49-F238E27FC236}">
                <a16:creationId xmlns:a16="http://schemas.microsoft.com/office/drawing/2014/main" id="{9AC02A30-38B5-A7F1-F143-BAEE56803C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676400"/>
            <a:ext cx="8391525" cy="52673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976D6BE-FF62-2BEA-D6A7-390C8C0828B0}"/>
              </a:ext>
            </a:extLst>
          </p:cNvPr>
          <p:cNvSpPr txBox="1"/>
          <p:nvPr/>
        </p:nvSpPr>
        <p:spPr>
          <a:xfrm>
            <a:off x="609600" y="381000"/>
            <a:ext cx="8305800" cy="584775"/>
          </a:xfrm>
          <a:prstGeom prst="rect">
            <a:avLst/>
          </a:prstGeom>
          <a:noFill/>
        </p:spPr>
        <p:txBody>
          <a:bodyPr wrap="square" rtlCol="0">
            <a:spAutoFit/>
          </a:bodyPr>
          <a:lstStyle/>
          <a:p>
            <a:pPr algn="ctr"/>
            <a:r>
              <a:rPr lang="en-US" sz="3200" b="1" dirty="0">
                <a:solidFill>
                  <a:srgbClr val="FF0000"/>
                </a:solidFill>
              </a:rPr>
              <a:t>Designed System Architecture / Flow Chart </a:t>
            </a:r>
          </a:p>
        </p:txBody>
      </p:sp>
    </p:spTree>
    <p:extLst>
      <p:ext uri="{BB962C8B-B14F-4D97-AF65-F5344CB8AC3E}">
        <p14:creationId xmlns:p14="http://schemas.microsoft.com/office/powerpoint/2010/main" val="161527302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341E"/>
        </a:solidFill>
        <a:effectLst/>
      </p:bgPr>
    </p:bg>
    <p:spTree>
      <p:nvGrpSpPr>
        <p:cNvPr id="1" name=""/>
        <p:cNvGrpSpPr/>
        <p:nvPr/>
      </p:nvGrpSpPr>
      <p:grpSpPr>
        <a:xfrm>
          <a:off x="0" y="0"/>
          <a:ext cx="0" cy="0"/>
          <a:chOff x="0" y="0"/>
          <a:chExt cx="0" cy="0"/>
        </a:xfrm>
      </p:grpSpPr>
      <p:sp>
        <p:nvSpPr>
          <p:cNvPr id="2" name="Freeform 2"/>
          <p:cNvSpPr/>
          <p:nvPr/>
        </p:nvSpPr>
        <p:spPr>
          <a:xfrm>
            <a:off x="340720" y="-2654375"/>
            <a:ext cx="9072159" cy="10715418"/>
          </a:xfrm>
          <a:custGeom>
            <a:avLst/>
            <a:gdLst/>
            <a:ahLst/>
            <a:cxnLst/>
            <a:rect l="l" t="t" r="r" b="b"/>
            <a:pathLst>
              <a:path w="9072159" h="10715418">
                <a:moveTo>
                  <a:pt x="0" y="0"/>
                </a:moveTo>
                <a:lnTo>
                  <a:pt x="9072160" y="0"/>
                </a:lnTo>
                <a:lnTo>
                  <a:pt x="9072160" y="10715418"/>
                </a:lnTo>
                <a:lnTo>
                  <a:pt x="0" y="10715418"/>
                </a:lnTo>
                <a:lnTo>
                  <a:pt x="0" y="0"/>
                </a:lnTo>
                <a:close/>
              </a:path>
            </a:pathLst>
          </a:custGeom>
          <a:blipFill>
            <a:blip r:embed="rId2">
              <a:alphaModFix amt="9999"/>
              <a:extLst>
                <a:ext uri="{96DAC541-7B7A-43D3-8B79-37D633B846F1}">
                  <asvg:svgBlip xmlns:asvg="http://schemas.microsoft.com/office/drawing/2016/SVG/main" r:embed="rId3"/>
                </a:ext>
              </a:extLst>
            </a:blip>
            <a:stretch>
              <a:fillRect l="-97" r="-97"/>
            </a:stretch>
          </a:blipFill>
        </p:spPr>
        <p:txBody>
          <a:bodyPr/>
          <a:lstStyle/>
          <a:p>
            <a:endParaRPr lang="en-US" dirty="0">
              <a:latin typeface="Canva Sans Bold" panose="020B0604020202020204" charset="0"/>
            </a:endParaRPr>
          </a:p>
        </p:txBody>
      </p:sp>
      <p:sp>
        <p:nvSpPr>
          <p:cNvPr id="3" name="Freeform 3"/>
          <p:cNvSpPr/>
          <p:nvPr/>
        </p:nvSpPr>
        <p:spPr>
          <a:xfrm>
            <a:off x="1645656" y="1295400"/>
            <a:ext cx="6812544" cy="5794224"/>
          </a:xfrm>
          <a:custGeom>
            <a:avLst/>
            <a:gdLst/>
            <a:ahLst/>
            <a:cxnLst/>
            <a:rect l="l" t="t" r="r" b="b"/>
            <a:pathLst>
              <a:path w="6462289" h="6074555">
                <a:moveTo>
                  <a:pt x="0" y="0"/>
                </a:moveTo>
                <a:lnTo>
                  <a:pt x="6462288" y="0"/>
                </a:lnTo>
                <a:lnTo>
                  <a:pt x="6462288" y="6074555"/>
                </a:lnTo>
                <a:lnTo>
                  <a:pt x="0" y="6074555"/>
                </a:lnTo>
                <a:lnTo>
                  <a:pt x="0" y="0"/>
                </a:lnTo>
                <a:close/>
              </a:path>
            </a:pathLst>
          </a:custGeom>
          <a:blipFill>
            <a:blip r:embed="rId4"/>
            <a:stretch>
              <a:fillRect t="-965" b="-965"/>
            </a:stretch>
          </a:blipFill>
        </p:spPr>
        <p:txBody>
          <a:bodyPr/>
          <a:lstStyle/>
          <a:p>
            <a:endParaRPr lang="en-US" dirty="0">
              <a:latin typeface="Canva Sans Bold" panose="020B0604020202020204" charset="0"/>
            </a:endParaRPr>
          </a:p>
        </p:txBody>
      </p:sp>
      <p:sp>
        <p:nvSpPr>
          <p:cNvPr id="4" name="TextBox 4"/>
          <p:cNvSpPr txBox="1"/>
          <p:nvPr/>
        </p:nvSpPr>
        <p:spPr>
          <a:xfrm>
            <a:off x="236101" y="190134"/>
            <a:ext cx="9281398" cy="927049"/>
          </a:xfrm>
          <a:prstGeom prst="rect">
            <a:avLst/>
          </a:prstGeom>
        </p:spPr>
        <p:txBody>
          <a:bodyPr lIns="0" tIns="0" rIns="0" bIns="0" rtlCol="0" anchor="t">
            <a:spAutoFit/>
          </a:bodyPr>
          <a:lstStyle/>
          <a:p>
            <a:pPr algn="ctr">
              <a:lnSpc>
                <a:spcPts val="8400"/>
              </a:lnSpc>
            </a:pPr>
            <a:r>
              <a:rPr lang="en-US" sz="3600" dirty="0">
                <a:solidFill>
                  <a:srgbClr val="FF0000"/>
                </a:solidFill>
                <a:latin typeface="Canva Sans Bold" panose="020B0604020202020204" charset="0"/>
              </a:rPr>
              <a:t>SYSTEM ARCHITECTURE </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341E"/>
        </a:solidFill>
        <a:effectLst/>
      </p:bgPr>
    </p:bg>
    <p:spTree>
      <p:nvGrpSpPr>
        <p:cNvPr id="1" name=""/>
        <p:cNvGrpSpPr/>
        <p:nvPr/>
      </p:nvGrpSpPr>
      <p:grpSpPr>
        <a:xfrm>
          <a:off x="0" y="0"/>
          <a:ext cx="0" cy="0"/>
          <a:chOff x="0" y="0"/>
          <a:chExt cx="0" cy="0"/>
        </a:xfrm>
      </p:grpSpPr>
      <p:sp>
        <p:nvSpPr>
          <p:cNvPr id="5" name="TextBox 5"/>
          <p:cNvSpPr txBox="1"/>
          <p:nvPr/>
        </p:nvSpPr>
        <p:spPr>
          <a:xfrm>
            <a:off x="2286000" y="515307"/>
            <a:ext cx="5536961" cy="619125"/>
          </a:xfrm>
          <a:prstGeom prst="rect">
            <a:avLst/>
          </a:prstGeom>
        </p:spPr>
        <p:txBody>
          <a:bodyPr lIns="0" tIns="0" rIns="0" bIns="0" rtlCol="0" anchor="t">
            <a:spAutoFit/>
          </a:bodyPr>
          <a:lstStyle/>
          <a:p>
            <a:pPr>
              <a:lnSpc>
                <a:spcPts val="4800"/>
              </a:lnSpc>
            </a:pPr>
            <a:r>
              <a:rPr lang="en-US" sz="4000" dirty="0">
                <a:solidFill>
                  <a:srgbClr val="FF341E"/>
                </a:solidFill>
                <a:latin typeface="Canva Sans Bold" panose="020B0604020202020204" charset="0"/>
              </a:rPr>
              <a:t>DATASET  DETAILS </a:t>
            </a:r>
          </a:p>
        </p:txBody>
      </p:sp>
      <p:sp>
        <p:nvSpPr>
          <p:cNvPr id="6" name="TextBox 5">
            <a:extLst>
              <a:ext uri="{FF2B5EF4-FFF2-40B4-BE49-F238E27FC236}">
                <a16:creationId xmlns:a16="http://schemas.microsoft.com/office/drawing/2014/main" id="{E83B0EFE-4400-C935-E17C-E9C9E334B7BA}"/>
              </a:ext>
            </a:extLst>
          </p:cNvPr>
          <p:cNvSpPr txBox="1"/>
          <p:nvPr/>
        </p:nvSpPr>
        <p:spPr>
          <a:xfrm>
            <a:off x="2590800" y="1066800"/>
            <a:ext cx="6266061" cy="369332"/>
          </a:xfrm>
          <a:prstGeom prst="rect">
            <a:avLst/>
          </a:prstGeom>
          <a:noFill/>
        </p:spPr>
        <p:txBody>
          <a:bodyPr wrap="square" rtlCol="0">
            <a:spAutoFit/>
          </a:bodyPr>
          <a:lstStyle/>
          <a:p>
            <a:r>
              <a:rPr lang="en-US" dirty="0"/>
              <a:t>Heart Disease Prediction Model’s Dataset</a:t>
            </a:r>
          </a:p>
        </p:txBody>
      </p:sp>
      <p:sp>
        <p:nvSpPr>
          <p:cNvPr id="7" name="TextBox 6">
            <a:extLst>
              <a:ext uri="{FF2B5EF4-FFF2-40B4-BE49-F238E27FC236}">
                <a16:creationId xmlns:a16="http://schemas.microsoft.com/office/drawing/2014/main" id="{A3129A91-EF6B-BC59-435A-B5E85AF010A5}"/>
              </a:ext>
            </a:extLst>
          </p:cNvPr>
          <p:cNvSpPr txBox="1"/>
          <p:nvPr/>
        </p:nvSpPr>
        <p:spPr>
          <a:xfrm>
            <a:off x="1981200" y="6494767"/>
            <a:ext cx="6266061" cy="369332"/>
          </a:xfrm>
          <a:prstGeom prst="rect">
            <a:avLst/>
          </a:prstGeom>
          <a:noFill/>
        </p:spPr>
        <p:txBody>
          <a:bodyPr wrap="square" rtlCol="0">
            <a:spAutoFit/>
          </a:bodyPr>
          <a:lstStyle/>
          <a:p>
            <a:r>
              <a:rPr lang="en-US" dirty="0"/>
              <a:t>Target : Heart Disease Is present or Not (Yes:1 , No: 0)</a:t>
            </a:r>
          </a:p>
        </p:txBody>
      </p:sp>
      <p:pic>
        <p:nvPicPr>
          <p:cNvPr id="9" name="Picture 8">
            <a:extLst>
              <a:ext uri="{FF2B5EF4-FFF2-40B4-BE49-F238E27FC236}">
                <a16:creationId xmlns:a16="http://schemas.microsoft.com/office/drawing/2014/main" id="{63F82A0D-7A00-6E41-1243-440B68021D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9848" y="1493712"/>
            <a:ext cx="6019800" cy="4943475"/>
          </a:xfrm>
          <a:prstGeom prst="rect">
            <a:avLst/>
          </a:prstGeom>
        </p:spPr>
      </p:pic>
    </p:spTree>
  </p:cSld>
  <p:clrMapOvr>
    <a:masterClrMapping/>
  </p:clrMapOvr>
  <p:transition spd="slow">
    <p:wheel spokes="1"/>
  </p:transition>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docProps/app.xml><?xml version="1.0" encoding="utf-8"?>
<Properties xmlns="http://schemas.openxmlformats.org/officeDocument/2006/extended-properties" xmlns:vt="http://schemas.openxmlformats.org/officeDocument/2006/docPropsVTypes">
  <Template>TM03457444[[fn=Basis]]</Template>
  <TotalTime>154</TotalTime>
  <Words>592</Words>
  <Application>Microsoft Office PowerPoint</Application>
  <PresentationFormat>Custom</PresentationFormat>
  <Paragraphs>99</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Times New Roman</vt:lpstr>
      <vt:lpstr>Barlow Condensed Heavy Italics</vt:lpstr>
      <vt:lpstr>Canva Sans Bold</vt:lpstr>
      <vt:lpstr>Arial</vt:lpstr>
      <vt:lpstr>Corbel</vt:lpstr>
      <vt:lpstr>Basis</vt:lpstr>
      <vt:lpstr>PowerPoint Presentation</vt:lpstr>
      <vt:lpstr>PROJECT TEAM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REFERANCES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 Heart Sketch Medical Healthcare Presentation</dc:title>
  <dc:creator>Bhagyashree</dc:creator>
  <cp:lastModifiedBy>Rohit Chitari</cp:lastModifiedBy>
  <cp:revision>10</cp:revision>
  <dcterms:created xsi:type="dcterms:W3CDTF">2006-08-16T00:00:00Z</dcterms:created>
  <dcterms:modified xsi:type="dcterms:W3CDTF">2023-12-05T06:11:27Z</dcterms:modified>
  <dc:identifier>DAFw3fv17pw</dc:identifier>
</cp:coreProperties>
</file>